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8" r:id="rId10"/>
    <p:sldId id="269" r:id="rId11"/>
    <p:sldId id="270" r:id="rId12"/>
    <p:sldId id="271" r:id="rId13"/>
    <p:sldId id="264" r:id="rId14"/>
    <p:sldId id="265" r:id="rId15"/>
    <p:sldId id="266"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2" Type="http://schemas.openxmlformats.org/officeDocument/2006/relationships/hyperlink" Target="https://www.geeksforgeeks.org/layers-of-osi-model/" TargetMode="External"/><Relationship Id="rId1" Type="http://schemas.openxmlformats.org/officeDocument/2006/relationships/hyperlink" Target="https://www.geeksforgeeks.org/tcp-ip-model/" TargetMode="External"/></Relationships>
</file>

<file path=ppt/diagrams/_rels/data2.xml.rels><?xml version="1.0" encoding="UTF-8" standalone="yes"?>
<Relationships xmlns="http://schemas.openxmlformats.org/package/2006/relationships"><Relationship Id="rId2" Type="http://schemas.openxmlformats.org/officeDocument/2006/relationships/hyperlink" Target="https://www.geeksforgeeks.org/application-layer-in-osi-model/" TargetMode="External"/><Relationship Id="rId1" Type="http://schemas.openxmlformats.org/officeDocument/2006/relationships/hyperlink" Target="https://www.geeksforgeeks.org/network-layer-services-packetizing-routing-and-forwarding/"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svg"/><Relationship Id="rId1" Type="http://schemas.openxmlformats.org/officeDocument/2006/relationships/image" Target="../media/image6.png"/><Relationship Id="rId6" Type="http://schemas.openxmlformats.org/officeDocument/2006/relationships/image" Target="../media/image14.svg"/><Relationship Id="rId5" Type="http://schemas.openxmlformats.org/officeDocument/2006/relationships/image" Target="../media/image8.png"/><Relationship Id="rId4" Type="http://schemas.openxmlformats.org/officeDocument/2006/relationships/image" Target="../media/image12.svg"/></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6.svg"/></Relationships>
</file>

<file path=ppt/diagrams/_rels/data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20.svg"/><Relationship Id="rId1" Type="http://schemas.openxmlformats.org/officeDocument/2006/relationships/image" Target="../media/image13.png"/><Relationship Id="rId6" Type="http://schemas.openxmlformats.org/officeDocument/2006/relationships/image" Target="../media/image24.svg"/><Relationship Id="rId5" Type="http://schemas.openxmlformats.org/officeDocument/2006/relationships/image" Target="../media/image15.png"/><Relationship Id="rId4" Type="http://schemas.openxmlformats.org/officeDocument/2006/relationships/image" Target="../media/image22.svg"/></Relationships>
</file>

<file path=ppt/diagrams/_rels/data9.xml.rels><?xml version="1.0" encoding="UTF-8" standalone="yes"?>
<Relationships xmlns="http://schemas.openxmlformats.org/package/2006/relationships"><Relationship Id="rId3" Type="http://schemas.openxmlformats.org/officeDocument/2006/relationships/hyperlink" Target="https://www.geeksforgeeks.org/sctp-full-form/" TargetMode="External"/><Relationship Id="rId2" Type="http://schemas.openxmlformats.org/officeDocument/2006/relationships/hyperlink" Target="https://www.geeksforgeeks.org/user-datagram-protocol-udp/" TargetMode="External"/><Relationship Id="rId1" Type="http://schemas.openxmlformats.org/officeDocument/2006/relationships/hyperlink" Target="https://www.geeksforgeeks.org/tcp-and-udp-in-transport-layer/"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svg"/><Relationship Id="rId1" Type="http://schemas.openxmlformats.org/officeDocument/2006/relationships/image" Target="../media/image6.png"/><Relationship Id="rId6" Type="http://schemas.openxmlformats.org/officeDocument/2006/relationships/image" Target="../media/image14.svg"/><Relationship Id="rId5" Type="http://schemas.openxmlformats.org/officeDocument/2006/relationships/image" Target="../media/image8.png"/><Relationship Id="rId4" Type="http://schemas.openxmlformats.org/officeDocument/2006/relationships/image" Target="../media/image1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20.svg"/><Relationship Id="rId1" Type="http://schemas.openxmlformats.org/officeDocument/2006/relationships/image" Target="../media/image13.png"/><Relationship Id="rId6" Type="http://schemas.openxmlformats.org/officeDocument/2006/relationships/image" Target="../media/image24.svg"/><Relationship Id="rId5" Type="http://schemas.openxmlformats.org/officeDocument/2006/relationships/image" Target="../media/image15.png"/><Relationship Id="rId4" Type="http://schemas.openxmlformats.org/officeDocument/2006/relationships/image" Target="../media/image22.svg"/></Relationships>
</file>

<file path=ppt/diagrams/_rels/drawing9.xml.rels><?xml version="1.0" encoding="UTF-8" standalone="yes"?>
<Relationships xmlns="http://schemas.openxmlformats.org/package/2006/relationships"><Relationship Id="rId3" Type="http://schemas.openxmlformats.org/officeDocument/2006/relationships/hyperlink" Target="https://www.geeksforgeeks.org/sctp-full-form/" TargetMode="External"/><Relationship Id="rId2" Type="http://schemas.openxmlformats.org/officeDocument/2006/relationships/hyperlink" Target="https://www.geeksforgeeks.org/user-datagram-protocol-udp/" TargetMode="External"/><Relationship Id="rId1" Type="http://schemas.openxmlformats.org/officeDocument/2006/relationships/hyperlink" Target="https://www.geeksforgeeks.org/tcp-and-udp-in-transport-layer/"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CD58F4-1B30-4C6A-806B-CB3E31E57E80}"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44AD272-7944-4BB0-A474-C310583252D1}">
      <dgm:prSet custT="1"/>
      <dgm:spPr/>
      <dgm:t>
        <a:bodyPr/>
        <a:lstStyle/>
        <a:p>
          <a:pPr algn="just"/>
          <a:r>
            <a:rPr lang="en-US" sz="2800" b="0" i="0" dirty="0"/>
            <a:t>Transport Layer is the second layer in the </a:t>
          </a:r>
          <a:r>
            <a:rPr lang="en-US" sz="2800" b="0" i="0" u="sng" dirty="0">
              <a:hlinkClick xmlns:r="http://schemas.openxmlformats.org/officeDocument/2006/relationships" r:id="rId1"/>
            </a:rPr>
            <a:t>TCP/IP model</a:t>
          </a:r>
          <a:r>
            <a:rPr lang="en-US" sz="2800" b="0" i="0" dirty="0"/>
            <a:t> and the fourth layer in the </a:t>
          </a:r>
          <a:r>
            <a:rPr lang="en-US" sz="2800" b="0" i="0" u="sng" dirty="0">
              <a:hlinkClick xmlns:r="http://schemas.openxmlformats.org/officeDocument/2006/relationships" r:id="rId2"/>
            </a:rPr>
            <a:t>OSI model</a:t>
          </a:r>
          <a:r>
            <a:rPr lang="en-US" sz="2800" b="0" i="0" dirty="0"/>
            <a:t>.</a:t>
          </a:r>
        </a:p>
        <a:p>
          <a:pPr algn="just"/>
          <a:r>
            <a:rPr lang="en-US" sz="2800" b="0" i="0" dirty="0"/>
            <a:t> It is an </a:t>
          </a:r>
          <a:r>
            <a:rPr lang="en-US" sz="2800" b="1" i="0" dirty="0"/>
            <a:t>end-to-end</a:t>
          </a:r>
          <a:r>
            <a:rPr lang="en-US" sz="2800" b="0" i="0" dirty="0"/>
            <a:t> layer used to deliver messages to a host. </a:t>
          </a:r>
          <a:endParaRPr lang="en-US" sz="2800" dirty="0"/>
        </a:p>
      </dgm:t>
    </dgm:pt>
    <dgm:pt modelId="{8D9B7790-5E88-4467-98CC-308874E472AE}" type="parTrans" cxnId="{335ECEBC-0631-45B6-81D3-EA7C581F23D7}">
      <dgm:prSet/>
      <dgm:spPr/>
      <dgm:t>
        <a:bodyPr/>
        <a:lstStyle/>
        <a:p>
          <a:endParaRPr lang="en-US"/>
        </a:p>
      </dgm:t>
    </dgm:pt>
    <dgm:pt modelId="{7367CBF9-A9D4-4F52-B7D4-14FEB895737D}" type="sibTrans" cxnId="{335ECEBC-0631-45B6-81D3-EA7C581F23D7}">
      <dgm:prSet/>
      <dgm:spPr/>
      <dgm:t>
        <a:bodyPr/>
        <a:lstStyle/>
        <a:p>
          <a:endParaRPr lang="en-US"/>
        </a:p>
      </dgm:t>
    </dgm:pt>
    <dgm:pt modelId="{87995ED7-AAF0-4CB8-920E-80E05F8B5FAA}">
      <dgm:prSet custT="1"/>
      <dgm:spPr/>
      <dgm:t>
        <a:bodyPr/>
        <a:lstStyle/>
        <a:p>
          <a:pPr algn="just"/>
          <a:r>
            <a:rPr lang="en-US" sz="2800" b="0" i="0" dirty="0"/>
            <a:t>It is termed an end-to-end layer because it provides a point-to-point connection </a:t>
          </a:r>
          <a:r>
            <a:rPr lang="en-US" sz="2800" b="1" i="0" dirty="0"/>
            <a:t>rather than</a:t>
          </a:r>
          <a:r>
            <a:rPr lang="en-US" sz="2800" b="0" i="0" dirty="0"/>
            <a:t> hop-to-hop, between the source host and destination host to deliver the services reliably. </a:t>
          </a:r>
        </a:p>
        <a:p>
          <a:pPr algn="just"/>
          <a:r>
            <a:rPr lang="en-US" sz="2800" b="0" i="0" dirty="0"/>
            <a:t>The unit of data encapsulation in the Transport Layer is a segment. </a:t>
          </a:r>
          <a:endParaRPr lang="en-US" sz="2800" dirty="0"/>
        </a:p>
      </dgm:t>
    </dgm:pt>
    <dgm:pt modelId="{A57B934E-EA2C-4D69-A284-8B40E0CBEE51}" type="parTrans" cxnId="{B808B21A-1F85-4F18-825B-1778638FA85F}">
      <dgm:prSet/>
      <dgm:spPr/>
      <dgm:t>
        <a:bodyPr/>
        <a:lstStyle/>
        <a:p>
          <a:endParaRPr lang="en-US"/>
        </a:p>
      </dgm:t>
    </dgm:pt>
    <dgm:pt modelId="{6FCF95EA-F609-49BD-9292-B102CDF0A736}" type="sibTrans" cxnId="{B808B21A-1F85-4F18-825B-1778638FA85F}">
      <dgm:prSet/>
      <dgm:spPr/>
      <dgm:t>
        <a:bodyPr/>
        <a:lstStyle/>
        <a:p>
          <a:endParaRPr lang="en-US"/>
        </a:p>
      </dgm:t>
    </dgm:pt>
    <dgm:pt modelId="{9BF6F779-4970-4504-8222-58D287CB2F9E}" type="pres">
      <dgm:prSet presAssocID="{2ECD58F4-1B30-4C6A-806B-CB3E31E57E80}" presName="vert0" presStyleCnt="0">
        <dgm:presLayoutVars>
          <dgm:dir/>
          <dgm:animOne val="branch"/>
          <dgm:animLvl val="lvl"/>
        </dgm:presLayoutVars>
      </dgm:prSet>
      <dgm:spPr/>
      <dgm:t>
        <a:bodyPr/>
        <a:lstStyle/>
        <a:p>
          <a:endParaRPr lang="en-US"/>
        </a:p>
      </dgm:t>
    </dgm:pt>
    <dgm:pt modelId="{77BA1E8D-930B-4B6E-9CE2-C8E7B690A2E2}" type="pres">
      <dgm:prSet presAssocID="{844AD272-7944-4BB0-A474-C310583252D1}" presName="thickLine" presStyleLbl="alignNode1" presStyleIdx="0" presStyleCnt="2"/>
      <dgm:spPr/>
    </dgm:pt>
    <dgm:pt modelId="{42EB5644-1C75-4DA0-9A17-969C0127AB97}" type="pres">
      <dgm:prSet presAssocID="{844AD272-7944-4BB0-A474-C310583252D1}" presName="horz1" presStyleCnt="0"/>
      <dgm:spPr/>
    </dgm:pt>
    <dgm:pt modelId="{7D0CB21E-3E0D-4849-8A04-96BC9704B16C}" type="pres">
      <dgm:prSet presAssocID="{844AD272-7944-4BB0-A474-C310583252D1}" presName="tx1" presStyleLbl="revTx" presStyleIdx="0" presStyleCnt="2"/>
      <dgm:spPr/>
      <dgm:t>
        <a:bodyPr/>
        <a:lstStyle/>
        <a:p>
          <a:endParaRPr lang="en-US"/>
        </a:p>
      </dgm:t>
    </dgm:pt>
    <dgm:pt modelId="{CEFD00B2-7243-4E60-9279-97C46F7CC2FF}" type="pres">
      <dgm:prSet presAssocID="{844AD272-7944-4BB0-A474-C310583252D1}" presName="vert1" presStyleCnt="0"/>
      <dgm:spPr/>
    </dgm:pt>
    <dgm:pt modelId="{9DD3A578-5674-4C37-88A5-167F7CCD4A6E}" type="pres">
      <dgm:prSet presAssocID="{87995ED7-AAF0-4CB8-920E-80E05F8B5FAA}" presName="thickLine" presStyleLbl="alignNode1" presStyleIdx="1" presStyleCnt="2"/>
      <dgm:spPr/>
    </dgm:pt>
    <dgm:pt modelId="{080CE709-FC70-4A9F-80DB-FBC06394D4A3}" type="pres">
      <dgm:prSet presAssocID="{87995ED7-AAF0-4CB8-920E-80E05F8B5FAA}" presName="horz1" presStyleCnt="0"/>
      <dgm:spPr/>
    </dgm:pt>
    <dgm:pt modelId="{A2616CA9-DC5E-4971-9990-EC8C893386EF}" type="pres">
      <dgm:prSet presAssocID="{87995ED7-AAF0-4CB8-920E-80E05F8B5FAA}" presName="tx1" presStyleLbl="revTx" presStyleIdx="1" presStyleCnt="2"/>
      <dgm:spPr/>
      <dgm:t>
        <a:bodyPr/>
        <a:lstStyle/>
        <a:p>
          <a:endParaRPr lang="en-US"/>
        </a:p>
      </dgm:t>
    </dgm:pt>
    <dgm:pt modelId="{9DC0AA00-FBD8-42E1-8FA7-7CFA931CBBBE}" type="pres">
      <dgm:prSet presAssocID="{87995ED7-AAF0-4CB8-920E-80E05F8B5FAA}" presName="vert1" presStyleCnt="0"/>
      <dgm:spPr/>
    </dgm:pt>
  </dgm:ptLst>
  <dgm:cxnLst>
    <dgm:cxn modelId="{B808B21A-1F85-4F18-825B-1778638FA85F}" srcId="{2ECD58F4-1B30-4C6A-806B-CB3E31E57E80}" destId="{87995ED7-AAF0-4CB8-920E-80E05F8B5FAA}" srcOrd="1" destOrd="0" parTransId="{A57B934E-EA2C-4D69-A284-8B40E0CBEE51}" sibTransId="{6FCF95EA-F609-49BD-9292-B102CDF0A736}"/>
    <dgm:cxn modelId="{DDF9B748-BC52-42E1-9BED-88C64F7072F9}" type="presOf" srcId="{2ECD58F4-1B30-4C6A-806B-CB3E31E57E80}" destId="{9BF6F779-4970-4504-8222-58D287CB2F9E}" srcOrd="0" destOrd="0" presId="urn:microsoft.com/office/officeart/2008/layout/LinedList"/>
    <dgm:cxn modelId="{335ECEBC-0631-45B6-81D3-EA7C581F23D7}" srcId="{2ECD58F4-1B30-4C6A-806B-CB3E31E57E80}" destId="{844AD272-7944-4BB0-A474-C310583252D1}" srcOrd="0" destOrd="0" parTransId="{8D9B7790-5E88-4467-98CC-308874E472AE}" sibTransId="{7367CBF9-A9D4-4F52-B7D4-14FEB895737D}"/>
    <dgm:cxn modelId="{278FE46F-E88F-4F0D-91C0-6F15913F2D8E}" type="presOf" srcId="{844AD272-7944-4BB0-A474-C310583252D1}" destId="{7D0CB21E-3E0D-4849-8A04-96BC9704B16C}" srcOrd="0" destOrd="0" presId="urn:microsoft.com/office/officeart/2008/layout/LinedList"/>
    <dgm:cxn modelId="{BC828A8F-2590-4844-A274-326409BA9F04}" type="presOf" srcId="{87995ED7-AAF0-4CB8-920E-80E05F8B5FAA}" destId="{A2616CA9-DC5E-4971-9990-EC8C893386EF}" srcOrd="0" destOrd="0" presId="urn:microsoft.com/office/officeart/2008/layout/LinedList"/>
    <dgm:cxn modelId="{F32889D8-6CE2-4F27-8576-BE300D9F7907}" type="presParOf" srcId="{9BF6F779-4970-4504-8222-58D287CB2F9E}" destId="{77BA1E8D-930B-4B6E-9CE2-C8E7B690A2E2}" srcOrd="0" destOrd="0" presId="urn:microsoft.com/office/officeart/2008/layout/LinedList"/>
    <dgm:cxn modelId="{232E0E92-965D-4BD2-880A-9F828A6ABBBA}" type="presParOf" srcId="{9BF6F779-4970-4504-8222-58D287CB2F9E}" destId="{42EB5644-1C75-4DA0-9A17-969C0127AB97}" srcOrd="1" destOrd="0" presId="urn:microsoft.com/office/officeart/2008/layout/LinedList"/>
    <dgm:cxn modelId="{6CB83DCE-C247-45CF-B6E2-DFD72FB5E1DA}" type="presParOf" srcId="{42EB5644-1C75-4DA0-9A17-969C0127AB97}" destId="{7D0CB21E-3E0D-4849-8A04-96BC9704B16C}" srcOrd="0" destOrd="0" presId="urn:microsoft.com/office/officeart/2008/layout/LinedList"/>
    <dgm:cxn modelId="{A18167C4-D6A5-441A-B79C-A0EA92858F51}" type="presParOf" srcId="{42EB5644-1C75-4DA0-9A17-969C0127AB97}" destId="{CEFD00B2-7243-4E60-9279-97C46F7CC2FF}" srcOrd="1" destOrd="0" presId="urn:microsoft.com/office/officeart/2008/layout/LinedList"/>
    <dgm:cxn modelId="{380D6D27-3081-4BA9-8294-A5A50FC9B859}" type="presParOf" srcId="{9BF6F779-4970-4504-8222-58D287CB2F9E}" destId="{9DD3A578-5674-4C37-88A5-167F7CCD4A6E}" srcOrd="2" destOrd="0" presId="urn:microsoft.com/office/officeart/2008/layout/LinedList"/>
    <dgm:cxn modelId="{6DF459DE-5DAB-4DAC-A5E3-DA033BFF7C6D}" type="presParOf" srcId="{9BF6F779-4970-4504-8222-58D287CB2F9E}" destId="{080CE709-FC70-4A9F-80DB-FBC06394D4A3}" srcOrd="3" destOrd="0" presId="urn:microsoft.com/office/officeart/2008/layout/LinedList"/>
    <dgm:cxn modelId="{2675D752-E9E5-4A12-B659-AF0B9A7E7B6D}" type="presParOf" srcId="{080CE709-FC70-4A9F-80DB-FBC06394D4A3}" destId="{A2616CA9-DC5E-4971-9990-EC8C893386EF}" srcOrd="0" destOrd="0" presId="urn:microsoft.com/office/officeart/2008/layout/LinedList"/>
    <dgm:cxn modelId="{D2365261-7BA4-4163-A6F5-20CA550B266A}" type="presParOf" srcId="{080CE709-FC70-4A9F-80DB-FBC06394D4A3}" destId="{9DC0AA00-FBD8-42E1-8FA7-7CFA931CBBB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D673EA-BA6A-4568-90A1-2F2AA9378C20}"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B02A7EDE-FFD9-4B32-8709-D241148DED2A}">
      <dgm:prSet custT="1"/>
      <dgm:spPr/>
      <dgm:t>
        <a:bodyPr/>
        <a:lstStyle/>
        <a:p>
          <a:pPr algn="just"/>
          <a:r>
            <a:rPr lang="en-US" sz="2800" b="0" i="0" dirty="0"/>
            <a:t>The transport layer takes services from the </a:t>
          </a:r>
          <a:r>
            <a:rPr lang="en-US" sz="2800" b="0" i="0" u="sng" dirty="0">
              <a:hlinkClick xmlns:r="http://schemas.openxmlformats.org/officeDocument/2006/relationships" r:id="rId1"/>
            </a:rPr>
            <a:t>Network layer</a:t>
          </a:r>
          <a:r>
            <a:rPr lang="en-US" sz="2800" b="0" i="0" dirty="0"/>
            <a:t> and provides services to the </a:t>
          </a:r>
          <a:r>
            <a:rPr lang="en-US" sz="2800" b="0" i="0" u="sng" dirty="0">
              <a:hlinkClick xmlns:r="http://schemas.openxmlformats.org/officeDocument/2006/relationships" r:id="rId2"/>
            </a:rPr>
            <a:t>Application layer</a:t>
          </a:r>
          <a:endParaRPr lang="en-US" sz="2800" dirty="0"/>
        </a:p>
      </dgm:t>
    </dgm:pt>
    <dgm:pt modelId="{0CC10A79-77F8-4336-9793-5AA1A01BB277}" type="parTrans" cxnId="{EF3C3D7C-133F-4EF0-95D0-80175C228989}">
      <dgm:prSet/>
      <dgm:spPr/>
      <dgm:t>
        <a:bodyPr/>
        <a:lstStyle/>
        <a:p>
          <a:endParaRPr lang="en-US"/>
        </a:p>
      </dgm:t>
    </dgm:pt>
    <dgm:pt modelId="{C054B093-46C7-4DDB-AEA1-EF9955676B36}" type="sibTrans" cxnId="{EF3C3D7C-133F-4EF0-95D0-80175C228989}">
      <dgm:prSet/>
      <dgm:spPr/>
      <dgm:t>
        <a:bodyPr/>
        <a:lstStyle/>
        <a:p>
          <a:endParaRPr lang="en-US"/>
        </a:p>
      </dgm:t>
    </dgm:pt>
    <dgm:pt modelId="{3EFA22C8-A4E7-409B-BAAD-A8B71F1FEA72}">
      <dgm:prSet custT="1"/>
      <dgm:spPr/>
      <dgm:t>
        <a:bodyPr/>
        <a:lstStyle/>
        <a:p>
          <a:pPr algn="just"/>
          <a:r>
            <a:rPr lang="en-US" sz="2000" b="1" i="0" dirty="0"/>
            <a:t>At the sender’s side: </a:t>
          </a:r>
          <a:r>
            <a:rPr lang="en-US" sz="2000" b="0" i="0" dirty="0"/>
            <a:t>The transport layer receives data (message) from the Application layer and then performs Segmentation, divides the actual message into segments, adds source and destination’s port numbers into the header of the segment, and transfers the message to the Network layer. </a:t>
          </a:r>
          <a:endParaRPr lang="en-US" sz="2000" dirty="0"/>
        </a:p>
      </dgm:t>
    </dgm:pt>
    <dgm:pt modelId="{172ED8F4-F605-478B-87DD-F15F96CE435D}" type="parTrans" cxnId="{25084A86-7E00-4EE8-8B97-BFA980E0524A}">
      <dgm:prSet/>
      <dgm:spPr/>
      <dgm:t>
        <a:bodyPr/>
        <a:lstStyle/>
        <a:p>
          <a:endParaRPr lang="en-US"/>
        </a:p>
      </dgm:t>
    </dgm:pt>
    <dgm:pt modelId="{3814EACB-0CFE-462A-BFBE-ED2BCF009212}" type="sibTrans" cxnId="{25084A86-7E00-4EE8-8B97-BFA980E0524A}">
      <dgm:prSet/>
      <dgm:spPr/>
      <dgm:t>
        <a:bodyPr/>
        <a:lstStyle/>
        <a:p>
          <a:endParaRPr lang="en-US"/>
        </a:p>
      </dgm:t>
    </dgm:pt>
    <dgm:pt modelId="{34251727-932F-44EA-884A-98477BEE10B0}">
      <dgm:prSet custT="1"/>
      <dgm:spPr/>
      <dgm:t>
        <a:bodyPr/>
        <a:lstStyle/>
        <a:p>
          <a:pPr algn="just">
            <a:lnSpc>
              <a:spcPct val="100000"/>
            </a:lnSpc>
          </a:pPr>
          <a:r>
            <a:rPr lang="en-US" sz="2400" b="1" i="0" dirty="0"/>
            <a:t>At the receiver’s side: </a:t>
          </a:r>
          <a:r>
            <a:rPr lang="en-US" sz="2400" b="0" i="0" dirty="0"/>
            <a:t>The transport layer receives data from the Network layer, reassembles the segmented data, reads its header, identifies the port number, and forwards the message to the appropriate port in the Application layer. </a:t>
          </a:r>
          <a:endParaRPr lang="en-US" sz="2400" dirty="0"/>
        </a:p>
      </dgm:t>
    </dgm:pt>
    <dgm:pt modelId="{FA13FCE5-E7BF-4587-A3B0-84D5AA998C24}" type="parTrans" cxnId="{DE9EF734-86FA-4365-AD51-2CD85F0C0C95}">
      <dgm:prSet/>
      <dgm:spPr/>
      <dgm:t>
        <a:bodyPr/>
        <a:lstStyle/>
        <a:p>
          <a:endParaRPr lang="en-US"/>
        </a:p>
      </dgm:t>
    </dgm:pt>
    <dgm:pt modelId="{F9B9ABBC-F2DD-4B02-ACC6-53FBE93D3998}" type="sibTrans" cxnId="{DE9EF734-86FA-4365-AD51-2CD85F0C0C95}">
      <dgm:prSet/>
      <dgm:spPr/>
      <dgm:t>
        <a:bodyPr/>
        <a:lstStyle/>
        <a:p>
          <a:endParaRPr lang="en-US"/>
        </a:p>
      </dgm:t>
    </dgm:pt>
    <dgm:pt modelId="{0E6B06E8-AD68-4D4C-AFDE-F546679402B3}" type="pres">
      <dgm:prSet presAssocID="{FFD673EA-BA6A-4568-90A1-2F2AA9378C20}" presName="vert0" presStyleCnt="0">
        <dgm:presLayoutVars>
          <dgm:dir/>
          <dgm:animOne val="branch"/>
          <dgm:animLvl val="lvl"/>
        </dgm:presLayoutVars>
      </dgm:prSet>
      <dgm:spPr/>
      <dgm:t>
        <a:bodyPr/>
        <a:lstStyle/>
        <a:p>
          <a:endParaRPr lang="en-US"/>
        </a:p>
      </dgm:t>
    </dgm:pt>
    <dgm:pt modelId="{591126E0-D2B1-40D1-8C0A-17F08E6E9F6C}" type="pres">
      <dgm:prSet presAssocID="{B02A7EDE-FFD9-4B32-8709-D241148DED2A}" presName="thickLine" presStyleLbl="alignNode1" presStyleIdx="0" presStyleCnt="3"/>
      <dgm:spPr/>
    </dgm:pt>
    <dgm:pt modelId="{D0B33341-095D-4284-9C60-C7D7CDF9C198}" type="pres">
      <dgm:prSet presAssocID="{B02A7EDE-FFD9-4B32-8709-D241148DED2A}" presName="horz1" presStyleCnt="0"/>
      <dgm:spPr/>
    </dgm:pt>
    <dgm:pt modelId="{3212D256-432C-4008-92A5-B1026AC401AA}" type="pres">
      <dgm:prSet presAssocID="{B02A7EDE-FFD9-4B32-8709-D241148DED2A}" presName="tx1" presStyleLbl="revTx" presStyleIdx="0" presStyleCnt="3"/>
      <dgm:spPr/>
      <dgm:t>
        <a:bodyPr/>
        <a:lstStyle/>
        <a:p>
          <a:endParaRPr lang="en-US"/>
        </a:p>
      </dgm:t>
    </dgm:pt>
    <dgm:pt modelId="{3EC8C8C6-5F80-4433-ACFB-06437ECF5E94}" type="pres">
      <dgm:prSet presAssocID="{B02A7EDE-FFD9-4B32-8709-D241148DED2A}" presName="vert1" presStyleCnt="0"/>
      <dgm:spPr/>
    </dgm:pt>
    <dgm:pt modelId="{9D36E9E9-7A0A-412B-B15B-02FACF801B23}" type="pres">
      <dgm:prSet presAssocID="{3EFA22C8-A4E7-409B-BAAD-A8B71F1FEA72}" presName="thickLine" presStyleLbl="alignNode1" presStyleIdx="1" presStyleCnt="3"/>
      <dgm:spPr/>
    </dgm:pt>
    <dgm:pt modelId="{9268CFE5-6941-487F-90E2-94540898C6D9}" type="pres">
      <dgm:prSet presAssocID="{3EFA22C8-A4E7-409B-BAAD-A8B71F1FEA72}" presName="horz1" presStyleCnt="0"/>
      <dgm:spPr/>
    </dgm:pt>
    <dgm:pt modelId="{5F54C0D0-CDBC-461C-A375-0105EE027833}" type="pres">
      <dgm:prSet presAssocID="{3EFA22C8-A4E7-409B-BAAD-A8B71F1FEA72}" presName="tx1" presStyleLbl="revTx" presStyleIdx="1" presStyleCnt="3"/>
      <dgm:spPr/>
      <dgm:t>
        <a:bodyPr/>
        <a:lstStyle/>
        <a:p>
          <a:endParaRPr lang="en-US"/>
        </a:p>
      </dgm:t>
    </dgm:pt>
    <dgm:pt modelId="{32E96C63-EB89-479E-872F-3134D81F8C7E}" type="pres">
      <dgm:prSet presAssocID="{3EFA22C8-A4E7-409B-BAAD-A8B71F1FEA72}" presName="vert1" presStyleCnt="0"/>
      <dgm:spPr/>
    </dgm:pt>
    <dgm:pt modelId="{603AE412-A749-4A96-8583-A5F5229DCB89}" type="pres">
      <dgm:prSet presAssocID="{34251727-932F-44EA-884A-98477BEE10B0}" presName="thickLine" presStyleLbl="alignNode1" presStyleIdx="2" presStyleCnt="3"/>
      <dgm:spPr/>
    </dgm:pt>
    <dgm:pt modelId="{57573E89-7C09-495F-847F-70E3434CBDB6}" type="pres">
      <dgm:prSet presAssocID="{34251727-932F-44EA-884A-98477BEE10B0}" presName="horz1" presStyleCnt="0"/>
      <dgm:spPr/>
    </dgm:pt>
    <dgm:pt modelId="{26DDEEAC-5B7B-4E4A-B094-234C112EFA83}" type="pres">
      <dgm:prSet presAssocID="{34251727-932F-44EA-884A-98477BEE10B0}" presName="tx1" presStyleLbl="revTx" presStyleIdx="2" presStyleCnt="3"/>
      <dgm:spPr/>
      <dgm:t>
        <a:bodyPr/>
        <a:lstStyle/>
        <a:p>
          <a:endParaRPr lang="en-US"/>
        </a:p>
      </dgm:t>
    </dgm:pt>
    <dgm:pt modelId="{ED85F7C9-E2D4-4796-951E-03428AF3B583}" type="pres">
      <dgm:prSet presAssocID="{34251727-932F-44EA-884A-98477BEE10B0}" presName="vert1" presStyleCnt="0"/>
      <dgm:spPr/>
    </dgm:pt>
  </dgm:ptLst>
  <dgm:cxnLst>
    <dgm:cxn modelId="{14F656FB-1E10-4B78-9735-39D768568F8F}" type="presOf" srcId="{3EFA22C8-A4E7-409B-BAAD-A8B71F1FEA72}" destId="{5F54C0D0-CDBC-461C-A375-0105EE027833}" srcOrd="0" destOrd="0" presId="urn:microsoft.com/office/officeart/2008/layout/LinedList"/>
    <dgm:cxn modelId="{90B1B957-AA9E-4027-B6E4-AE8C6741463D}" type="presOf" srcId="{34251727-932F-44EA-884A-98477BEE10B0}" destId="{26DDEEAC-5B7B-4E4A-B094-234C112EFA83}" srcOrd="0" destOrd="0" presId="urn:microsoft.com/office/officeart/2008/layout/LinedList"/>
    <dgm:cxn modelId="{DE9EF734-86FA-4365-AD51-2CD85F0C0C95}" srcId="{FFD673EA-BA6A-4568-90A1-2F2AA9378C20}" destId="{34251727-932F-44EA-884A-98477BEE10B0}" srcOrd="2" destOrd="0" parTransId="{FA13FCE5-E7BF-4587-A3B0-84D5AA998C24}" sibTransId="{F9B9ABBC-F2DD-4B02-ACC6-53FBE93D3998}"/>
    <dgm:cxn modelId="{E40982F8-6F8A-4EC7-9B68-903E2CA7DDA3}" type="presOf" srcId="{FFD673EA-BA6A-4568-90A1-2F2AA9378C20}" destId="{0E6B06E8-AD68-4D4C-AFDE-F546679402B3}" srcOrd="0" destOrd="0" presId="urn:microsoft.com/office/officeart/2008/layout/LinedList"/>
    <dgm:cxn modelId="{EF3C3D7C-133F-4EF0-95D0-80175C228989}" srcId="{FFD673EA-BA6A-4568-90A1-2F2AA9378C20}" destId="{B02A7EDE-FFD9-4B32-8709-D241148DED2A}" srcOrd="0" destOrd="0" parTransId="{0CC10A79-77F8-4336-9793-5AA1A01BB277}" sibTransId="{C054B093-46C7-4DDB-AEA1-EF9955676B36}"/>
    <dgm:cxn modelId="{25084A86-7E00-4EE8-8B97-BFA980E0524A}" srcId="{FFD673EA-BA6A-4568-90A1-2F2AA9378C20}" destId="{3EFA22C8-A4E7-409B-BAAD-A8B71F1FEA72}" srcOrd="1" destOrd="0" parTransId="{172ED8F4-F605-478B-87DD-F15F96CE435D}" sibTransId="{3814EACB-0CFE-462A-BFBE-ED2BCF009212}"/>
    <dgm:cxn modelId="{57030AB5-01F2-4873-B10A-96EB10F707EC}" type="presOf" srcId="{B02A7EDE-FFD9-4B32-8709-D241148DED2A}" destId="{3212D256-432C-4008-92A5-B1026AC401AA}" srcOrd="0" destOrd="0" presId="urn:microsoft.com/office/officeart/2008/layout/LinedList"/>
    <dgm:cxn modelId="{1C09E6C6-EDCB-4F0A-B943-BCB4ADE10421}" type="presParOf" srcId="{0E6B06E8-AD68-4D4C-AFDE-F546679402B3}" destId="{591126E0-D2B1-40D1-8C0A-17F08E6E9F6C}" srcOrd="0" destOrd="0" presId="urn:microsoft.com/office/officeart/2008/layout/LinedList"/>
    <dgm:cxn modelId="{A2DA7536-54F1-484F-A6B1-76E94131BC43}" type="presParOf" srcId="{0E6B06E8-AD68-4D4C-AFDE-F546679402B3}" destId="{D0B33341-095D-4284-9C60-C7D7CDF9C198}" srcOrd="1" destOrd="0" presId="urn:microsoft.com/office/officeart/2008/layout/LinedList"/>
    <dgm:cxn modelId="{A91D8030-D310-4422-875F-643EBA5B8556}" type="presParOf" srcId="{D0B33341-095D-4284-9C60-C7D7CDF9C198}" destId="{3212D256-432C-4008-92A5-B1026AC401AA}" srcOrd="0" destOrd="0" presId="urn:microsoft.com/office/officeart/2008/layout/LinedList"/>
    <dgm:cxn modelId="{A5B27661-60A6-406D-998D-D219499DC113}" type="presParOf" srcId="{D0B33341-095D-4284-9C60-C7D7CDF9C198}" destId="{3EC8C8C6-5F80-4433-ACFB-06437ECF5E94}" srcOrd="1" destOrd="0" presId="urn:microsoft.com/office/officeart/2008/layout/LinedList"/>
    <dgm:cxn modelId="{825A4309-10DD-4D95-A3A9-AA2B65F508DA}" type="presParOf" srcId="{0E6B06E8-AD68-4D4C-AFDE-F546679402B3}" destId="{9D36E9E9-7A0A-412B-B15B-02FACF801B23}" srcOrd="2" destOrd="0" presId="urn:microsoft.com/office/officeart/2008/layout/LinedList"/>
    <dgm:cxn modelId="{8A339983-EF13-44C0-9B67-91A1FB7D9533}" type="presParOf" srcId="{0E6B06E8-AD68-4D4C-AFDE-F546679402B3}" destId="{9268CFE5-6941-487F-90E2-94540898C6D9}" srcOrd="3" destOrd="0" presId="urn:microsoft.com/office/officeart/2008/layout/LinedList"/>
    <dgm:cxn modelId="{DAC7BE27-4F84-4C0C-8B83-590FC907B37E}" type="presParOf" srcId="{9268CFE5-6941-487F-90E2-94540898C6D9}" destId="{5F54C0D0-CDBC-461C-A375-0105EE027833}" srcOrd="0" destOrd="0" presId="urn:microsoft.com/office/officeart/2008/layout/LinedList"/>
    <dgm:cxn modelId="{FE2D4758-4104-4028-8DAE-1EB7579E65EE}" type="presParOf" srcId="{9268CFE5-6941-487F-90E2-94540898C6D9}" destId="{32E96C63-EB89-479E-872F-3134D81F8C7E}" srcOrd="1" destOrd="0" presId="urn:microsoft.com/office/officeart/2008/layout/LinedList"/>
    <dgm:cxn modelId="{46E2354E-D02F-49B5-8EB0-D2C5DE151C7D}" type="presParOf" srcId="{0E6B06E8-AD68-4D4C-AFDE-F546679402B3}" destId="{603AE412-A749-4A96-8583-A5F5229DCB89}" srcOrd="4" destOrd="0" presId="urn:microsoft.com/office/officeart/2008/layout/LinedList"/>
    <dgm:cxn modelId="{423F1D77-7B32-4F78-A144-A52D92FF8031}" type="presParOf" srcId="{0E6B06E8-AD68-4D4C-AFDE-F546679402B3}" destId="{57573E89-7C09-495F-847F-70E3434CBDB6}" srcOrd="5" destOrd="0" presId="urn:microsoft.com/office/officeart/2008/layout/LinedList"/>
    <dgm:cxn modelId="{B4C3F7E4-62B7-458E-968C-896741762D48}" type="presParOf" srcId="{57573E89-7C09-495F-847F-70E3434CBDB6}" destId="{26DDEEAC-5B7B-4E4A-B094-234C112EFA83}" srcOrd="0" destOrd="0" presId="urn:microsoft.com/office/officeart/2008/layout/LinedList"/>
    <dgm:cxn modelId="{27BA8DF9-780F-4F5F-8C65-6FE8D1A97C05}" type="presParOf" srcId="{57573E89-7C09-495F-847F-70E3434CBDB6}" destId="{ED85F7C9-E2D4-4796-951E-03428AF3B58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4C73B4-5312-4D4E-BA59-2134E2DE360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942359C-3015-46E7-9197-80E16B0C434F}">
      <dgm:prSet/>
      <dgm:spPr/>
      <dgm:t>
        <a:bodyPr/>
        <a:lstStyle/>
        <a:p>
          <a:pPr>
            <a:defRPr cap="all"/>
          </a:pPr>
          <a:r>
            <a:rPr lang="en-IN" dirty="0">
              <a:latin typeface="Times New Roman" panose="02020603050405020304" pitchFamily="18" charset="0"/>
              <a:cs typeface="Times New Roman" panose="02020603050405020304" pitchFamily="18" charset="0"/>
            </a:rPr>
            <a:t>Node to Node : Data Link </a:t>
          </a:r>
          <a:endParaRPr lang="en-US" dirty="0">
            <a:latin typeface="Times New Roman" panose="02020603050405020304" pitchFamily="18" charset="0"/>
            <a:cs typeface="Times New Roman" panose="02020603050405020304" pitchFamily="18" charset="0"/>
          </a:endParaRPr>
        </a:p>
      </dgm:t>
    </dgm:pt>
    <dgm:pt modelId="{FEC91338-CFF3-4BA4-B3EF-724D45125FEC}" type="parTrans" cxnId="{055C3943-D783-4C19-B00B-6574A0B07CB5}">
      <dgm:prSet/>
      <dgm:spPr/>
      <dgm:t>
        <a:bodyPr/>
        <a:lstStyle/>
        <a:p>
          <a:endParaRPr lang="en-US">
            <a:latin typeface="Times New Roman" panose="02020603050405020304" pitchFamily="18" charset="0"/>
            <a:cs typeface="Times New Roman" panose="02020603050405020304" pitchFamily="18" charset="0"/>
          </a:endParaRPr>
        </a:p>
      </dgm:t>
    </dgm:pt>
    <dgm:pt modelId="{97ADB9BC-6502-4E6E-8B9A-22F841D48014}" type="sibTrans" cxnId="{055C3943-D783-4C19-B00B-6574A0B07CB5}">
      <dgm:prSet/>
      <dgm:spPr/>
      <dgm:t>
        <a:bodyPr/>
        <a:lstStyle/>
        <a:p>
          <a:endParaRPr lang="en-US">
            <a:latin typeface="Times New Roman" panose="02020603050405020304" pitchFamily="18" charset="0"/>
            <a:cs typeface="Times New Roman" panose="02020603050405020304" pitchFamily="18" charset="0"/>
          </a:endParaRPr>
        </a:p>
      </dgm:t>
    </dgm:pt>
    <dgm:pt modelId="{B0CFA047-561E-4D68-A9B0-3A485B69ACAB}">
      <dgm:prSet/>
      <dgm:spPr/>
      <dgm:t>
        <a:bodyPr/>
        <a:lstStyle/>
        <a:p>
          <a:pPr>
            <a:defRPr cap="all"/>
          </a:pPr>
          <a:r>
            <a:rPr lang="en-IN" dirty="0">
              <a:latin typeface="Times New Roman" panose="02020603050405020304" pitchFamily="18" charset="0"/>
              <a:cs typeface="Times New Roman" panose="02020603050405020304" pitchFamily="18" charset="0"/>
            </a:rPr>
            <a:t>Host to Host: Network Layer</a:t>
          </a:r>
          <a:endParaRPr lang="en-US" dirty="0">
            <a:latin typeface="Times New Roman" panose="02020603050405020304" pitchFamily="18" charset="0"/>
            <a:cs typeface="Times New Roman" panose="02020603050405020304" pitchFamily="18" charset="0"/>
          </a:endParaRPr>
        </a:p>
      </dgm:t>
    </dgm:pt>
    <dgm:pt modelId="{C32946F7-1330-4557-AF06-7B474AB69199}" type="parTrans" cxnId="{04F29945-1832-4058-9C07-A174B166EB0F}">
      <dgm:prSet/>
      <dgm:spPr/>
      <dgm:t>
        <a:bodyPr/>
        <a:lstStyle/>
        <a:p>
          <a:endParaRPr lang="en-US">
            <a:latin typeface="Times New Roman" panose="02020603050405020304" pitchFamily="18" charset="0"/>
            <a:cs typeface="Times New Roman" panose="02020603050405020304" pitchFamily="18" charset="0"/>
          </a:endParaRPr>
        </a:p>
      </dgm:t>
    </dgm:pt>
    <dgm:pt modelId="{F7A31AA7-2E5C-43A5-8B72-CE58D50380F4}" type="sibTrans" cxnId="{04F29945-1832-4058-9C07-A174B166EB0F}">
      <dgm:prSet/>
      <dgm:spPr/>
      <dgm:t>
        <a:bodyPr/>
        <a:lstStyle/>
        <a:p>
          <a:endParaRPr lang="en-US">
            <a:latin typeface="Times New Roman" panose="02020603050405020304" pitchFamily="18" charset="0"/>
            <a:cs typeface="Times New Roman" panose="02020603050405020304" pitchFamily="18" charset="0"/>
          </a:endParaRPr>
        </a:p>
      </dgm:t>
    </dgm:pt>
    <dgm:pt modelId="{5F20E86D-A23B-4451-95FC-DD503291AB52}">
      <dgm:prSet/>
      <dgm:spPr/>
      <dgm:t>
        <a:bodyPr/>
        <a:lstStyle/>
        <a:p>
          <a:pPr>
            <a:defRPr cap="all"/>
          </a:pPr>
          <a:r>
            <a:rPr lang="en-IN">
              <a:latin typeface="Times New Roman" panose="02020603050405020304" pitchFamily="18" charset="0"/>
              <a:cs typeface="Times New Roman" panose="02020603050405020304" pitchFamily="18" charset="0"/>
            </a:rPr>
            <a:t>Process to Process: Transport Layer</a:t>
          </a:r>
          <a:endParaRPr lang="en-US">
            <a:latin typeface="Times New Roman" panose="02020603050405020304" pitchFamily="18" charset="0"/>
            <a:cs typeface="Times New Roman" panose="02020603050405020304" pitchFamily="18" charset="0"/>
          </a:endParaRPr>
        </a:p>
      </dgm:t>
    </dgm:pt>
    <dgm:pt modelId="{C82F4BC0-036F-4353-AE4D-A2F6B21699A0}" type="parTrans" cxnId="{7380CBE7-BEA3-4723-BC5A-067C1388FFC3}">
      <dgm:prSet/>
      <dgm:spPr/>
      <dgm:t>
        <a:bodyPr/>
        <a:lstStyle/>
        <a:p>
          <a:endParaRPr lang="en-US">
            <a:latin typeface="Times New Roman" panose="02020603050405020304" pitchFamily="18" charset="0"/>
            <a:cs typeface="Times New Roman" panose="02020603050405020304" pitchFamily="18" charset="0"/>
          </a:endParaRPr>
        </a:p>
      </dgm:t>
    </dgm:pt>
    <dgm:pt modelId="{4A41E790-A1BF-4EEA-8FD2-58BD2BDF45A3}" type="sibTrans" cxnId="{7380CBE7-BEA3-4723-BC5A-067C1388FFC3}">
      <dgm:prSet/>
      <dgm:spPr/>
      <dgm:t>
        <a:bodyPr/>
        <a:lstStyle/>
        <a:p>
          <a:endParaRPr lang="en-US">
            <a:latin typeface="Times New Roman" panose="02020603050405020304" pitchFamily="18" charset="0"/>
            <a:cs typeface="Times New Roman" panose="02020603050405020304" pitchFamily="18" charset="0"/>
          </a:endParaRPr>
        </a:p>
      </dgm:t>
    </dgm:pt>
    <dgm:pt modelId="{CF32031C-0246-47D7-A267-C2E793408C09}" type="pres">
      <dgm:prSet presAssocID="{FF4C73B4-5312-4D4E-BA59-2134E2DE3604}" presName="root" presStyleCnt="0">
        <dgm:presLayoutVars>
          <dgm:dir/>
          <dgm:resizeHandles val="exact"/>
        </dgm:presLayoutVars>
      </dgm:prSet>
      <dgm:spPr/>
      <dgm:t>
        <a:bodyPr/>
        <a:lstStyle/>
        <a:p>
          <a:endParaRPr lang="en-US"/>
        </a:p>
      </dgm:t>
    </dgm:pt>
    <dgm:pt modelId="{045082E1-D43C-4842-947B-15E489002FD6}" type="pres">
      <dgm:prSet presAssocID="{D942359C-3015-46E7-9197-80E16B0C434F}" presName="compNode" presStyleCnt="0"/>
      <dgm:spPr/>
    </dgm:pt>
    <dgm:pt modelId="{FD096D17-A8ED-48D9-AD36-6F8902B5716D}" type="pres">
      <dgm:prSet presAssocID="{D942359C-3015-46E7-9197-80E16B0C434F}" presName="iconBgRect" presStyleLbl="bgShp" presStyleIdx="0" presStyleCnt="3"/>
      <dgm:spPr>
        <a:prstGeom prst="round2DiagRect">
          <a:avLst>
            <a:gd name="adj1" fmla="val 29727"/>
            <a:gd name="adj2" fmla="val 0"/>
          </a:avLst>
        </a:prstGeom>
      </dgm:spPr>
    </dgm:pt>
    <dgm:pt modelId="{AF371852-EA12-4DDD-B616-07F49BDEB8EA}" type="pres">
      <dgm:prSet presAssocID="{D942359C-3015-46E7-9197-80E16B0C43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Network"/>
        </a:ext>
      </dgm:extLst>
    </dgm:pt>
    <dgm:pt modelId="{11F2B0D3-347C-4EC7-A6B4-8F5C3493E315}" type="pres">
      <dgm:prSet presAssocID="{D942359C-3015-46E7-9197-80E16B0C434F}" presName="spaceRect" presStyleCnt="0"/>
      <dgm:spPr/>
    </dgm:pt>
    <dgm:pt modelId="{34A0EB89-BD19-4A26-9A3B-0C79C2F84D73}" type="pres">
      <dgm:prSet presAssocID="{D942359C-3015-46E7-9197-80E16B0C434F}" presName="textRect" presStyleLbl="revTx" presStyleIdx="0" presStyleCnt="3">
        <dgm:presLayoutVars>
          <dgm:chMax val="1"/>
          <dgm:chPref val="1"/>
        </dgm:presLayoutVars>
      </dgm:prSet>
      <dgm:spPr/>
      <dgm:t>
        <a:bodyPr/>
        <a:lstStyle/>
        <a:p>
          <a:endParaRPr lang="en-US"/>
        </a:p>
      </dgm:t>
    </dgm:pt>
    <dgm:pt modelId="{B9471226-D854-467A-B2AF-64BE041BCBE4}" type="pres">
      <dgm:prSet presAssocID="{97ADB9BC-6502-4E6E-8B9A-22F841D48014}" presName="sibTrans" presStyleCnt="0"/>
      <dgm:spPr/>
    </dgm:pt>
    <dgm:pt modelId="{194B8180-B6FF-4070-8E0A-68DAF099A446}" type="pres">
      <dgm:prSet presAssocID="{B0CFA047-561E-4D68-A9B0-3A485B69ACAB}" presName="compNode" presStyleCnt="0"/>
      <dgm:spPr/>
    </dgm:pt>
    <dgm:pt modelId="{0BD14701-E99B-4BF5-9FF3-0E851EEB722A}" type="pres">
      <dgm:prSet presAssocID="{B0CFA047-561E-4D68-A9B0-3A485B69ACAB}" presName="iconBgRect" presStyleLbl="bgShp" presStyleIdx="1" presStyleCnt="3"/>
      <dgm:spPr>
        <a:prstGeom prst="round2DiagRect">
          <a:avLst>
            <a:gd name="adj1" fmla="val 29727"/>
            <a:gd name="adj2" fmla="val 0"/>
          </a:avLst>
        </a:prstGeom>
      </dgm:spPr>
    </dgm:pt>
    <dgm:pt modelId="{C0BA1B9A-0D93-42E8-BC7A-B554CA0F0B56}" type="pres">
      <dgm:prSet presAssocID="{B0CFA047-561E-4D68-A9B0-3A485B69AC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Server"/>
        </a:ext>
      </dgm:extLst>
    </dgm:pt>
    <dgm:pt modelId="{6B4C0E7F-1474-465B-B778-D3DEFE1FC47D}" type="pres">
      <dgm:prSet presAssocID="{B0CFA047-561E-4D68-A9B0-3A485B69ACAB}" presName="spaceRect" presStyleCnt="0"/>
      <dgm:spPr/>
    </dgm:pt>
    <dgm:pt modelId="{5AA0A2E4-7751-4D45-B78B-63CA53C092D8}" type="pres">
      <dgm:prSet presAssocID="{B0CFA047-561E-4D68-A9B0-3A485B69ACAB}" presName="textRect" presStyleLbl="revTx" presStyleIdx="1" presStyleCnt="3">
        <dgm:presLayoutVars>
          <dgm:chMax val="1"/>
          <dgm:chPref val="1"/>
        </dgm:presLayoutVars>
      </dgm:prSet>
      <dgm:spPr/>
      <dgm:t>
        <a:bodyPr/>
        <a:lstStyle/>
        <a:p>
          <a:endParaRPr lang="en-US"/>
        </a:p>
      </dgm:t>
    </dgm:pt>
    <dgm:pt modelId="{BDE28001-538A-4684-8B27-798B362B3221}" type="pres">
      <dgm:prSet presAssocID="{F7A31AA7-2E5C-43A5-8B72-CE58D50380F4}" presName="sibTrans" presStyleCnt="0"/>
      <dgm:spPr/>
    </dgm:pt>
    <dgm:pt modelId="{C9267438-601E-4980-BB5D-B52F7985BC6A}" type="pres">
      <dgm:prSet presAssocID="{5F20E86D-A23B-4451-95FC-DD503291AB52}" presName="compNode" presStyleCnt="0"/>
      <dgm:spPr/>
    </dgm:pt>
    <dgm:pt modelId="{E77F1593-1FA9-4EEA-A4C1-DAEDEEA0ADC5}" type="pres">
      <dgm:prSet presAssocID="{5F20E86D-A23B-4451-95FC-DD503291AB52}" presName="iconBgRect" presStyleLbl="bgShp" presStyleIdx="2" presStyleCnt="3"/>
      <dgm:spPr>
        <a:prstGeom prst="round2DiagRect">
          <a:avLst>
            <a:gd name="adj1" fmla="val 29727"/>
            <a:gd name="adj2" fmla="val 0"/>
          </a:avLst>
        </a:prstGeom>
      </dgm:spPr>
    </dgm:pt>
    <dgm:pt modelId="{BFE73A2E-784B-4D73-BBAA-A6B474EFDC82}" type="pres">
      <dgm:prSet presAssocID="{5F20E86D-A23B-4451-95FC-DD503291AB5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Gears"/>
        </a:ext>
      </dgm:extLst>
    </dgm:pt>
    <dgm:pt modelId="{4F1FC4BB-3384-4992-9F2C-7D0E116EFB51}" type="pres">
      <dgm:prSet presAssocID="{5F20E86D-A23B-4451-95FC-DD503291AB52}" presName="spaceRect" presStyleCnt="0"/>
      <dgm:spPr/>
    </dgm:pt>
    <dgm:pt modelId="{E4F2B841-4DFC-46E0-B460-3262EBA960F0}" type="pres">
      <dgm:prSet presAssocID="{5F20E86D-A23B-4451-95FC-DD503291AB52}" presName="textRect" presStyleLbl="revTx" presStyleIdx="2" presStyleCnt="3">
        <dgm:presLayoutVars>
          <dgm:chMax val="1"/>
          <dgm:chPref val="1"/>
        </dgm:presLayoutVars>
      </dgm:prSet>
      <dgm:spPr/>
      <dgm:t>
        <a:bodyPr/>
        <a:lstStyle/>
        <a:p>
          <a:endParaRPr lang="en-US"/>
        </a:p>
      </dgm:t>
    </dgm:pt>
  </dgm:ptLst>
  <dgm:cxnLst>
    <dgm:cxn modelId="{04F29945-1832-4058-9C07-A174B166EB0F}" srcId="{FF4C73B4-5312-4D4E-BA59-2134E2DE3604}" destId="{B0CFA047-561E-4D68-A9B0-3A485B69ACAB}" srcOrd="1" destOrd="0" parTransId="{C32946F7-1330-4557-AF06-7B474AB69199}" sibTransId="{F7A31AA7-2E5C-43A5-8B72-CE58D50380F4}"/>
    <dgm:cxn modelId="{E2E06D6E-6186-4880-8C1D-ECB4DF290D0B}" type="presOf" srcId="{D942359C-3015-46E7-9197-80E16B0C434F}" destId="{34A0EB89-BD19-4A26-9A3B-0C79C2F84D73}" srcOrd="0" destOrd="0" presId="urn:microsoft.com/office/officeart/2018/5/layout/IconLeafLabelList"/>
    <dgm:cxn modelId="{4DAD70F8-5D38-463B-8C30-A68B6B0D3255}" type="presOf" srcId="{5F20E86D-A23B-4451-95FC-DD503291AB52}" destId="{E4F2B841-4DFC-46E0-B460-3262EBA960F0}" srcOrd="0" destOrd="0" presId="urn:microsoft.com/office/officeart/2018/5/layout/IconLeafLabelList"/>
    <dgm:cxn modelId="{7380CBE7-BEA3-4723-BC5A-067C1388FFC3}" srcId="{FF4C73B4-5312-4D4E-BA59-2134E2DE3604}" destId="{5F20E86D-A23B-4451-95FC-DD503291AB52}" srcOrd="2" destOrd="0" parTransId="{C82F4BC0-036F-4353-AE4D-A2F6B21699A0}" sibTransId="{4A41E790-A1BF-4EEA-8FD2-58BD2BDF45A3}"/>
    <dgm:cxn modelId="{D373E3F2-7C9C-42B0-9B8D-2F3F732B74F5}" type="presOf" srcId="{FF4C73B4-5312-4D4E-BA59-2134E2DE3604}" destId="{CF32031C-0246-47D7-A267-C2E793408C09}" srcOrd="0" destOrd="0" presId="urn:microsoft.com/office/officeart/2018/5/layout/IconLeafLabelList"/>
    <dgm:cxn modelId="{B516965C-1255-4688-94AF-C642097C95F4}" type="presOf" srcId="{B0CFA047-561E-4D68-A9B0-3A485B69ACAB}" destId="{5AA0A2E4-7751-4D45-B78B-63CA53C092D8}" srcOrd="0" destOrd="0" presId="urn:microsoft.com/office/officeart/2018/5/layout/IconLeafLabelList"/>
    <dgm:cxn modelId="{055C3943-D783-4C19-B00B-6574A0B07CB5}" srcId="{FF4C73B4-5312-4D4E-BA59-2134E2DE3604}" destId="{D942359C-3015-46E7-9197-80E16B0C434F}" srcOrd="0" destOrd="0" parTransId="{FEC91338-CFF3-4BA4-B3EF-724D45125FEC}" sibTransId="{97ADB9BC-6502-4E6E-8B9A-22F841D48014}"/>
    <dgm:cxn modelId="{645A8779-3584-4411-B84C-18AB3DB4FFFB}" type="presParOf" srcId="{CF32031C-0246-47D7-A267-C2E793408C09}" destId="{045082E1-D43C-4842-947B-15E489002FD6}" srcOrd="0" destOrd="0" presId="urn:microsoft.com/office/officeart/2018/5/layout/IconLeafLabelList"/>
    <dgm:cxn modelId="{C20EC085-C792-4EBA-9974-52145FFDF6EB}" type="presParOf" srcId="{045082E1-D43C-4842-947B-15E489002FD6}" destId="{FD096D17-A8ED-48D9-AD36-6F8902B5716D}" srcOrd="0" destOrd="0" presId="urn:microsoft.com/office/officeart/2018/5/layout/IconLeafLabelList"/>
    <dgm:cxn modelId="{2E115505-EA65-410B-AEE4-B93968CCB0CC}" type="presParOf" srcId="{045082E1-D43C-4842-947B-15E489002FD6}" destId="{AF371852-EA12-4DDD-B616-07F49BDEB8EA}" srcOrd="1" destOrd="0" presId="urn:microsoft.com/office/officeart/2018/5/layout/IconLeafLabelList"/>
    <dgm:cxn modelId="{B1B39513-B5C6-414F-8E86-C1A4FD81D8B3}" type="presParOf" srcId="{045082E1-D43C-4842-947B-15E489002FD6}" destId="{11F2B0D3-347C-4EC7-A6B4-8F5C3493E315}" srcOrd="2" destOrd="0" presId="urn:microsoft.com/office/officeart/2018/5/layout/IconLeafLabelList"/>
    <dgm:cxn modelId="{5593A0FC-8E79-4E29-9835-42B6C07AE850}" type="presParOf" srcId="{045082E1-D43C-4842-947B-15E489002FD6}" destId="{34A0EB89-BD19-4A26-9A3B-0C79C2F84D73}" srcOrd="3" destOrd="0" presId="urn:microsoft.com/office/officeart/2018/5/layout/IconLeafLabelList"/>
    <dgm:cxn modelId="{5133C5CC-02F7-4692-83B5-042DABC218F5}" type="presParOf" srcId="{CF32031C-0246-47D7-A267-C2E793408C09}" destId="{B9471226-D854-467A-B2AF-64BE041BCBE4}" srcOrd="1" destOrd="0" presId="urn:microsoft.com/office/officeart/2018/5/layout/IconLeafLabelList"/>
    <dgm:cxn modelId="{4D0134BD-979C-42F6-BC23-68183212B80F}" type="presParOf" srcId="{CF32031C-0246-47D7-A267-C2E793408C09}" destId="{194B8180-B6FF-4070-8E0A-68DAF099A446}" srcOrd="2" destOrd="0" presId="urn:microsoft.com/office/officeart/2018/5/layout/IconLeafLabelList"/>
    <dgm:cxn modelId="{9849B038-56F4-4C09-A937-CE111B835E6A}" type="presParOf" srcId="{194B8180-B6FF-4070-8E0A-68DAF099A446}" destId="{0BD14701-E99B-4BF5-9FF3-0E851EEB722A}" srcOrd="0" destOrd="0" presId="urn:microsoft.com/office/officeart/2018/5/layout/IconLeafLabelList"/>
    <dgm:cxn modelId="{A5211231-B90C-4845-990F-6E3746B936FE}" type="presParOf" srcId="{194B8180-B6FF-4070-8E0A-68DAF099A446}" destId="{C0BA1B9A-0D93-42E8-BC7A-B554CA0F0B56}" srcOrd="1" destOrd="0" presId="urn:microsoft.com/office/officeart/2018/5/layout/IconLeafLabelList"/>
    <dgm:cxn modelId="{E36435DA-A019-4A24-9472-56F82F855AFB}" type="presParOf" srcId="{194B8180-B6FF-4070-8E0A-68DAF099A446}" destId="{6B4C0E7F-1474-465B-B778-D3DEFE1FC47D}" srcOrd="2" destOrd="0" presId="urn:microsoft.com/office/officeart/2018/5/layout/IconLeafLabelList"/>
    <dgm:cxn modelId="{5718D400-0730-4839-BDEA-7A06E86EDC4B}" type="presParOf" srcId="{194B8180-B6FF-4070-8E0A-68DAF099A446}" destId="{5AA0A2E4-7751-4D45-B78B-63CA53C092D8}" srcOrd="3" destOrd="0" presId="urn:microsoft.com/office/officeart/2018/5/layout/IconLeafLabelList"/>
    <dgm:cxn modelId="{1E9EC0ED-5648-4D30-A1F2-45F661F0B535}" type="presParOf" srcId="{CF32031C-0246-47D7-A267-C2E793408C09}" destId="{BDE28001-538A-4684-8B27-798B362B3221}" srcOrd="3" destOrd="0" presId="urn:microsoft.com/office/officeart/2018/5/layout/IconLeafLabelList"/>
    <dgm:cxn modelId="{815A30E7-B704-455B-9D0A-02637DA4BA14}" type="presParOf" srcId="{CF32031C-0246-47D7-A267-C2E793408C09}" destId="{C9267438-601E-4980-BB5D-B52F7985BC6A}" srcOrd="4" destOrd="0" presId="urn:microsoft.com/office/officeart/2018/5/layout/IconLeafLabelList"/>
    <dgm:cxn modelId="{3D80EC31-8F67-46BB-83CF-EAF54E36F837}" type="presParOf" srcId="{C9267438-601E-4980-BB5D-B52F7985BC6A}" destId="{E77F1593-1FA9-4EEA-A4C1-DAEDEEA0ADC5}" srcOrd="0" destOrd="0" presId="urn:microsoft.com/office/officeart/2018/5/layout/IconLeafLabelList"/>
    <dgm:cxn modelId="{F0719CB8-1B6E-4893-8BFF-688C06FF6D03}" type="presParOf" srcId="{C9267438-601E-4980-BB5D-B52F7985BC6A}" destId="{BFE73A2E-784B-4D73-BBAA-A6B474EFDC82}" srcOrd="1" destOrd="0" presId="urn:microsoft.com/office/officeart/2018/5/layout/IconLeafLabelList"/>
    <dgm:cxn modelId="{D72BF34E-FD5F-4574-B1C8-853450C433DD}" type="presParOf" srcId="{C9267438-601E-4980-BB5D-B52F7985BC6A}" destId="{4F1FC4BB-3384-4992-9F2C-7D0E116EFB51}" srcOrd="2" destOrd="0" presId="urn:microsoft.com/office/officeart/2018/5/layout/IconLeafLabelList"/>
    <dgm:cxn modelId="{69F8F86D-275A-4F68-881E-3CBBABD68408}" type="presParOf" srcId="{C9267438-601E-4980-BB5D-B52F7985BC6A}" destId="{E4F2B841-4DFC-46E0-B460-3262EBA960F0}"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D6B7DF-16B3-466C-B40E-F5A05F545E4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CD3B361-75AF-48D2-BC53-9B8BDED2F3B5}">
      <dgm:prSet custT="1"/>
      <dgm:spPr/>
      <dgm:t>
        <a:bodyPr/>
        <a:lstStyle/>
        <a:p>
          <a:pPr algn="just">
            <a:lnSpc>
              <a:spcPct val="100000"/>
            </a:lnSpc>
          </a:pPr>
          <a:r>
            <a:rPr lang="en-US" sz="2800" b="0" i="0" dirty="0">
              <a:solidFill>
                <a:schemeClr val="bg2"/>
              </a:solidFill>
              <a:latin typeface="Times New Roman" panose="02020603050405020304" pitchFamily="18" charset="0"/>
              <a:cs typeface="Times New Roman" panose="02020603050405020304" pitchFamily="18" charset="0"/>
            </a:rPr>
            <a:t>There are many ways to obtain the process-to-process communication, and the most common way is through the client/server paradigm.</a:t>
          </a:r>
          <a:endParaRPr lang="en-US" sz="2800" dirty="0">
            <a:solidFill>
              <a:schemeClr val="bg2"/>
            </a:solidFill>
            <a:latin typeface="Times New Roman" panose="02020603050405020304" pitchFamily="18" charset="0"/>
            <a:cs typeface="Times New Roman" panose="02020603050405020304" pitchFamily="18" charset="0"/>
          </a:endParaRPr>
        </a:p>
      </dgm:t>
    </dgm:pt>
    <dgm:pt modelId="{1E7BAC90-92D5-42ED-987B-9FFCF89B2A34}" type="parTrans" cxnId="{97F174C7-3CC5-468E-89F3-FF54222BEE9D}">
      <dgm:prSet/>
      <dgm:spPr/>
      <dgm:t>
        <a:bodyPr/>
        <a:lstStyle/>
        <a:p>
          <a:pPr algn="just"/>
          <a:endParaRPr lang="en-US" sz="2400">
            <a:latin typeface="Times New Roman" panose="02020603050405020304" pitchFamily="18" charset="0"/>
            <a:cs typeface="Times New Roman" panose="02020603050405020304" pitchFamily="18" charset="0"/>
          </a:endParaRPr>
        </a:p>
      </dgm:t>
    </dgm:pt>
    <dgm:pt modelId="{A7AB3BE1-CEC7-42CF-B49D-EE51785CC39C}" type="sibTrans" cxnId="{97F174C7-3CC5-468E-89F3-FF54222BEE9D}">
      <dgm:prSet/>
      <dgm:spPr/>
      <dgm:t>
        <a:bodyPr/>
        <a:lstStyle/>
        <a:p>
          <a:pPr algn="just"/>
          <a:endParaRPr lang="en-US" sz="2400">
            <a:latin typeface="Times New Roman" panose="02020603050405020304" pitchFamily="18" charset="0"/>
            <a:cs typeface="Times New Roman" panose="02020603050405020304" pitchFamily="18" charset="0"/>
          </a:endParaRPr>
        </a:p>
      </dgm:t>
    </dgm:pt>
    <dgm:pt modelId="{EBFA5E7A-2303-43E6-8C2D-C7890C0A5B94}">
      <dgm:prSet custT="1"/>
      <dgm:spPr/>
      <dgm:t>
        <a:bodyPr/>
        <a:lstStyle/>
        <a:p>
          <a:pPr algn="just">
            <a:lnSpc>
              <a:spcPct val="100000"/>
            </a:lnSpc>
          </a:pPr>
          <a:r>
            <a:rPr lang="en-US" sz="2800" b="0" i="0" dirty="0">
              <a:solidFill>
                <a:schemeClr val="bg2"/>
              </a:solidFill>
              <a:latin typeface="Times New Roman" panose="02020603050405020304" pitchFamily="18" charset="0"/>
              <a:cs typeface="Times New Roman" panose="02020603050405020304" pitchFamily="18" charset="0"/>
            </a:rPr>
            <a:t>A process is called a client on the local-host. Usually, the remote host is needed services on the processes, that is called server. </a:t>
          </a:r>
          <a:endParaRPr lang="en-US" sz="2800" dirty="0">
            <a:solidFill>
              <a:schemeClr val="bg2"/>
            </a:solidFill>
            <a:latin typeface="Times New Roman" panose="02020603050405020304" pitchFamily="18" charset="0"/>
            <a:cs typeface="Times New Roman" panose="02020603050405020304" pitchFamily="18" charset="0"/>
          </a:endParaRPr>
        </a:p>
      </dgm:t>
    </dgm:pt>
    <dgm:pt modelId="{75FA1407-1FE5-4FBA-A6C5-89446E6A80C1}" type="parTrans" cxnId="{57056D0F-B73B-4721-918D-EE50CF7554AC}">
      <dgm:prSet/>
      <dgm:spPr/>
      <dgm:t>
        <a:bodyPr/>
        <a:lstStyle/>
        <a:p>
          <a:pPr algn="just"/>
          <a:endParaRPr lang="en-US" sz="2400">
            <a:latin typeface="Times New Roman" panose="02020603050405020304" pitchFamily="18" charset="0"/>
            <a:cs typeface="Times New Roman" panose="02020603050405020304" pitchFamily="18" charset="0"/>
          </a:endParaRPr>
        </a:p>
      </dgm:t>
    </dgm:pt>
    <dgm:pt modelId="{FF0CB37F-59E1-4D04-8D07-8099E216F23B}" type="sibTrans" cxnId="{57056D0F-B73B-4721-918D-EE50CF7554AC}">
      <dgm:prSet/>
      <dgm:spPr/>
      <dgm:t>
        <a:bodyPr/>
        <a:lstStyle/>
        <a:p>
          <a:pPr algn="just"/>
          <a:endParaRPr lang="en-US" sz="2400">
            <a:latin typeface="Times New Roman" panose="02020603050405020304" pitchFamily="18" charset="0"/>
            <a:cs typeface="Times New Roman" panose="02020603050405020304" pitchFamily="18" charset="0"/>
          </a:endParaRPr>
        </a:p>
      </dgm:t>
    </dgm:pt>
    <dgm:pt modelId="{671ABF34-BBC4-4668-AB2A-3B50A99C80C0}">
      <dgm:prSet custT="1"/>
      <dgm:spPr/>
      <dgm:t>
        <a:bodyPr/>
        <a:lstStyle/>
        <a:p>
          <a:pPr algn="just">
            <a:lnSpc>
              <a:spcPct val="100000"/>
            </a:lnSpc>
          </a:pPr>
          <a:r>
            <a:rPr lang="en-US" sz="2800" b="0" i="0" dirty="0">
              <a:solidFill>
                <a:schemeClr val="bg2"/>
              </a:solidFill>
              <a:latin typeface="Times New Roman" panose="02020603050405020304" pitchFamily="18" charset="0"/>
              <a:cs typeface="Times New Roman" panose="02020603050405020304" pitchFamily="18" charset="0"/>
            </a:rPr>
            <a:t>The same name applies to both processes (client and server). IP address and port number combination are called socket address, and that address defines a process and a host.</a:t>
          </a:r>
          <a:endParaRPr lang="en-US" sz="2800" dirty="0">
            <a:solidFill>
              <a:schemeClr val="bg2"/>
            </a:solidFill>
            <a:latin typeface="Times New Roman" panose="02020603050405020304" pitchFamily="18" charset="0"/>
            <a:cs typeface="Times New Roman" panose="02020603050405020304" pitchFamily="18" charset="0"/>
          </a:endParaRPr>
        </a:p>
      </dgm:t>
    </dgm:pt>
    <dgm:pt modelId="{40ADF29E-2228-4C28-9B87-F7AEE4DAC58E}" type="parTrans" cxnId="{24D2CE15-80E8-4ECE-9F3D-D5BDF4FC4E24}">
      <dgm:prSet/>
      <dgm:spPr/>
      <dgm:t>
        <a:bodyPr/>
        <a:lstStyle/>
        <a:p>
          <a:pPr algn="just"/>
          <a:endParaRPr lang="en-US" sz="2400">
            <a:latin typeface="Times New Roman" panose="02020603050405020304" pitchFamily="18" charset="0"/>
            <a:cs typeface="Times New Roman" panose="02020603050405020304" pitchFamily="18" charset="0"/>
          </a:endParaRPr>
        </a:p>
      </dgm:t>
    </dgm:pt>
    <dgm:pt modelId="{8355B1AC-7D8D-4E52-8065-1E55BA77D638}" type="sibTrans" cxnId="{24D2CE15-80E8-4ECE-9F3D-D5BDF4FC4E24}">
      <dgm:prSet/>
      <dgm:spPr/>
      <dgm:t>
        <a:bodyPr/>
        <a:lstStyle/>
        <a:p>
          <a:pPr algn="just"/>
          <a:endParaRPr lang="en-US" sz="2400">
            <a:latin typeface="Times New Roman" panose="02020603050405020304" pitchFamily="18" charset="0"/>
            <a:cs typeface="Times New Roman" panose="02020603050405020304" pitchFamily="18" charset="0"/>
          </a:endParaRPr>
        </a:p>
      </dgm:t>
    </dgm:pt>
    <dgm:pt modelId="{8567B258-F8C7-4512-9C0B-D82902968D15}" type="pres">
      <dgm:prSet presAssocID="{98D6B7DF-16B3-466C-B40E-F5A05F545E49}" presName="root" presStyleCnt="0">
        <dgm:presLayoutVars>
          <dgm:dir/>
          <dgm:resizeHandles val="exact"/>
        </dgm:presLayoutVars>
      </dgm:prSet>
      <dgm:spPr/>
      <dgm:t>
        <a:bodyPr/>
        <a:lstStyle/>
        <a:p>
          <a:endParaRPr lang="en-US"/>
        </a:p>
      </dgm:t>
    </dgm:pt>
    <dgm:pt modelId="{57AF5164-558F-4EAC-B3C8-B3ECE1EE2190}" type="pres">
      <dgm:prSet presAssocID="{DCD3B361-75AF-48D2-BC53-9B8BDED2F3B5}" presName="compNode" presStyleCnt="0"/>
      <dgm:spPr/>
    </dgm:pt>
    <dgm:pt modelId="{B110074C-C828-4C86-9DD4-5BDC42D1EE80}" type="pres">
      <dgm:prSet presAssocID="{DCD3B361-75AF-48D2-BC53-9B8BDED2F3B5}" presName="bgRect" presStyleLbl="bgShp" presStyleIdx="0" presStyleCnt="3" custLinFactNeighborY="1406"/>
      <dgm:spPr/>
    </dgm:pt>
    <dgm:pt modelId="{8225F3E8-EAFA-41BD-ABD9-9BDA74C78E6B}" type="pres">
      <dgm:prSet presAssocID="{DCD3B361-75AF-48D2-BC53-9B8BDED2F3B5}"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Server"/>
        </a:ext>
      </dgm:extLst>
    </dgm:pt>
    <dgm:pt modelId="{189FC37D-4EF3-45FA-A108-0A5C017378A4}" type="pres">
      <dgm:prSet presAssocID="{DCD3B361-75AF-48D2-BC53-9B8BDED2F3B5}" presName="spaceRect" presStyleCnt="0"/>
      <dgm:spPr/>
    </dgm:pt>
    <dgm:pt modelId="{ECA1A0A8-93F6-44B2-9561-050AAAAC2F3C}" type="pres">
      <dgm:prSet presAssocID="{DCD3B361-75AF-48D2-BC53-9B8BDED2F3B5}" presName="parTx" presStyleLbl="revTx" presStyleIdx="0" presStyleCnt="3">
        <dgm:presLayoutVars>
          <dgm:chMax val="0"/>
          <dgm:chPref val="0"/>
        </dgm:presLayoutVars>
      </dgm:prSet>
      <dgm:spPr/>
      <dgm:t>
        <a:bodyPr/>
        <a:lstStyle/>
        <a:p>
          <a:endParaRPr lang="en-US"/>
        </a:p>
      </dgm:t>
    </dgm:pt>
    <dgm:pt modelId="{9A78D9F7-2606-4F4A-B6F8-CC456D07494A}" type="pres">
      <dgm:prSet presAssocID="{A7AB3BE1-CEC7-42CF-B49D-EE51785CC39C}" presName="sibTrans" presStyleCnt="0"/>
      <dgm:spPr/>
    </dgm:pt>
    <dgm:pt modelId="{678B177D-8A74-42E2-99B8-9052E70755DD}" type="pres">
      <dgm:prSet presAssocID="{EBFA5E7A-2303-43E6-8C2D-C7890C0A5B94}" presName="compNode" presStyleCnt="0"/>
      <dgm:spPr/>
    </dgm:pt>
    <dgm:pt modelId="{6DA7FEB8-56E5-4D1C-B80A-17E27C14A63E}" type="pres">
      <dgm:prSet presAssocID="{EBFA5E7A-2303-43E6-8C2D-C7890C0A5B94}" presName="bgRect" presStyleLbl="bgShp" presStyleIdx="1" presStyleCnt="3"/>
      <dgm:spPr/>
    </dgm:pt>
    <dgm:pt modelId="{9ADDE9E2-2CEF-4FD7-8154-E8192FACE5C3}" type="pres">
      <dgm:prSet presAssocID="{EBFA5E7A-2303-43E6-8C2D-C7890C0A5B94}"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Disconnected"/>
        </a:ext>
      </dgm:extLst>
    </dgm:pt>
    <dgm:pt modelId="{A092BD3C-42D3-49AE-BD73-BEAC79B281B1}" type="pres">
      <dgm:prSet presAssocID="{EBFA5E7A-2303-43E6-8C2D-C7890C0A5B94}" presName="spaceRect" presStyleCnt="0"/>
      <dgm:spPr/>
    </dgm:pt>
    <dgm:pt modelId="{25BCD2F4-E9EB-4587-9A44-964B56E5DAD5}" type="pres">
      <dgm:prSet presAssocID="{EBFA5E7A-2303-43E6-8C2D-C7890C0A5B94}" presName="parTx" presStyleLbl="revTx" presStyleIdx="1" presStyleCnt="3">
        <dgm:presLayoutVars>
          <dgm:chMax val="0"/>
          <dgm:chPref val="0"/>
        </dgm:presLayoutVars>
      </dgm:prSet>
      <dgm:spPr/>
      <dgm:t>
        <a:bodyPr/>
        <a:lstStyle/>
        <a:p>
          <a:endParaRPr lang="en-US"/>
        </a:p>
      </dgm:t>
    </dgm:pt>
    <dgm:pt modelId="{4F3ACD88-0C7C-492D-B5D3-9512AF67469A}" type="pres">
      <dgm:prSet presAssocID="{FF0CB37F-59E1-4D04-8D07-8099E216F23B}" presName="sibTrans" presStyleCnt="0"/>
      <dgm:spPr/>
    </dgm:pt>
    <dgm:pt modelId="{246F6C3D-9048-4E6F-8FF1-4CEFD9B9FC75}" type="pres">
      <dgm:prSet presAssocID="{671ABF34-BBC4-4668-AB2A-3B50A99C80C0}" presName="compNode" presStyleCnt="0"/>
      <dgm:spPr/>
    </dgm:pt>
    <dgm:pt modelId="{B1971E04-460D-4FAD-B07F-1CF86466B841}" type="pres">
      <dgm:prSet presAssocID="{671ABF34-BBC4-4668-AB2A-3B50A99C80C0}" presName="bgRect" presStyleLbl="bgShp" presStyleIdx="2" presStyleCnt="3"/>
      <dgm:spPr/>
    </dgm:pt>
    <dgm:pt modelId="{514E6FA3-3D3D-410F-88E9-D49BCC51DC8A}" type="pres">
      <dgm:prSet presAssocID="{671ABF34-BBC4-4668-AB2A-3B50A99C80C0}"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US"/>
        </a:p>
      </dgm:t>
      <dgm:extLst>
        <a:ext uri="{E40237B7-FDA0-4F09-8148-C483321AD2D9}">
          <dgm14:cNvPr xmlns:dgm14="http://schemas.microsoft.com/office/drawing/2010/diagram" id="0" name="" descr="Computer"/>
        </a:ext>
      </dgm:extLst>
    </dgm:pt>
    <dgm:pt modelId="{451D2E70-651D-4063-B2AF-BF72F800AFE4}" type="pres">
      <dgm:prSet presAssocID="{671ABF34-BBC4-4668-AB2A-3B50A99C80C0}" presName="spaceRect" presStyleCnt="0"/>
      <dgm:spPr/>
    </dgm:pt>
    <dgm:pt modelId="{4A537246-DE04-4F06-A02F-8DFFE21ED73A}" type="pres">
      <dgm:prSet presAssocID="{671ABF34-BBC4-4668-AB2A-3B50A99C80C0}" presName="parTx" presStyleLbl="revTx" presStyleIdx="2" presStyleCnt="3">
        <dgm:presLayoutVars>
          <dgm:chMax val="0"/>
          <dgm:chPref val="0"/>
        </dgm:presLayoutVars>
      </dgm:prSet>
      <dgm:spPr/>
      <dgm:t>
        <a:bodyPr/>
        <a:lstStyle/>
        <a:p>
          <a:endParaRPr lang="en-US"/>
        </a:p>
      </dgm:t>
    </dgm:pt>
  </dgm:ptLst>
  <dgm:cxnLst>
    <dgm:cxn modelId="{DB97C09D-DCF8-49FB-B320-39EBC450D950}" type="presOf" srcId="{671ABF34-BBC4-4668-AB2A-3B50A99C80C0}" destId="{4A537246-DE04-4F06-A02F-8DFFE21ED73A}" srcOrd="0" destOrd="0" presId="urn:microsoft.com/office/officeart/2018/2/layout/IconVerticalSolidList"/>
    <dgm:cxn modelId="{1C124580-9D04-4A8F-B5E0-4439C111EE64}" type="presOf" srcId="{98D6B7DF-16B3-466C-B40E-F5A05F545E49}" destId="{8567B258-F8C7-4512-9C0B-D82902968D15}" srcOrd="0" destOrd="0" presId="urn:microsoft.com/office/officeart/2018/2/layout/IconVerticalSolidList"/>
    <dgm:cxn modelId="{B3A4AE40-83B0-47FF-B995-747CEDE6E661}" type="presOf" srcId="{DCD3B361-75AF-48D2-BC53-9B8BDED2F3B5}" destId="{ECA1A0A8-93F6-44B2-9561-050AAAAC2F3C}" srcOrd="0" destOrd="0" presId="urn:microsoft.com/office/officeart/2018/2/layout/IconVerticalSolidList"/>
    <dgm:cxn modelId="{A3791641-F9FF-4AEB-A9A3-F350C7D64CE7}" type="presOf" srcId="{EBFA5E7A-2303-43E6-8C2D-C7890C0A5B94}" destId="{25BCD2F4-E9EB-4587-9A44-964B56E5DAD5}" srcOrd="0" destOrd="0" presId="urn:microsoft.com/office/officeart/2018/2/layout/IconVerticalSolidList"/>
    <dgm:cxn modelId="{57056D0F-B73B-4721-918D-EE50CF7554AC}" srcId="{98D6B7DF-16B3-466C-B40E-F5A05F545E49}" destId="{EBFA5E7A-2303-43E6-8C2D-C7890C0A5B94}" srcOrd="1" destOrd="0" parTransId="{75FA1407-1FE5-4FBA-A6C5-89446E6A80C1}" sibTransId="{FF0CB37F-59E1-4D04-8D07-8099E216F23B}"/>
    <dgm:cxn modelId="{97F174C7-3CC5-468E-89F3-FF54222BEE9D}" srcId="{98D6B7DF-16B3-466C-B40E-F5A05F545E49}" destId="{DCD3B361-75AF-48D2-BC53-9B8BDED2F3B5}" srcOrd="0" destOrd="0" parTransId="{1E7BAC90-92D5-42ED-987B-9FFCF89B2A34}" sibTransId="{A7AB3BE1-CEC7-42CF-B49D-EE51785CC39C}"/>
    <dgm:cxn modelId="{24D2CE15-80E8-4ECE-9F3D-D5BDF4FC4E24}" srcId="{98D6B7DF-16B3-466C-B40E-F5A05F545E49}" destId="{671ABF34-BBC4-4668-AB2A-3B50A99C80C0}" srcOrd="2" destOrd="0" parTransId="{40ADF29E-2228-4C28-9B87-F7AEE4DAC58E}" sibTransId="{8355B1AC-7D8D-4E52-8065-1E55BA77D638}"/>
    <dgm:cxn modelId="{B5D85D17-CF07-4BAF-99DF-CE50FC7269FA}" type="presParOf" srcId="{8567B258-F8C7-4512-9C0B-D82902968D15}" destId="{57AF5164-558F-4EAC-B3C8-B3ECE1EE2190}" srcOrd="0" destOrd="0" presId="urn:microsoft.com/office/officeart/2018/2/layout/IconVerticalSolidList"/>
    <dgm:cxn modelId="{21777ED9-73B9-44EE-B40D-49166BAD801C}" type="presParOf" srcId="{57AF5164-558F-4EAC-B3C8-B3ECE1EE2190}" destId="{B110074C-C828-4C86-9DD4-5BDC42D1EE80}" srcOrd="0" destOrd="0" presId="urn:microsoft.com/office/officeart/2018/2/layout/IconVerticalSolidList"/>
    <dgm:cxn modelId="{2A4A5EFE-FF5C-4E6D-B1AD-3BB768EFA7BB}" type="presParOf" srcId="{57AF5164-558F-4EAC-B3C8-B3ECE1EE2190}" destId="{8225F3E8-EAFA-41BD-ABD9-9BDA74C78E6B}" srcOrd="1" destOrd="0" presId="urn:microsoft.com/office/officeart/2018/2/layout/IconVerticalSolidList"/>
    <dgm:cxn modelId="{0C022E95-423F-4812-9071-07B291AEB9D1}" type="presParOf" srcId="{57AF5164-558F-4EAC-B3C8-B3ECE1EE2190}" destId="{189FC37D-4EF3-45FA-A108-0A5C017378A4}" srcOrd="2" destOrd="0" presId="urn:microsoft.com/office/officeart/2018/2/layout/IconVerticalSolidList"/>
    <dgm:cxn modelId="{67E7E51C-EC90-46B7-BA98-40AD1A8FBA92}" type="presParOf" srcId="{57AF5164-558F-4EAC-B3C8-B3ECE1EE2190}" destId="{ECA1A0A8-93F6-44B2-9561-050AAAAC2F3C}" srcOrd="3" destOrd="0" presId="urn:microsoft.com/office/officeart/2018/2/layout/IconVerticalSolidList"/>
    <dgm:cxn modelId="{B1DC8E44-5380-4A1C-9B8E-BE98007A3DC4}" type="presParOf" srcId="{8567B258-F8C7-4512-9C0B-D82902968D15}" destId="{9A78D9F7-2606-4F4A-B6F8-CC456D07494A}" srcOrd="1" destOrd="0" presId="urn:microsoft.com/office/officeart/2018/2/layout/IconVerticalSolidList"/>
    <dgm:cxn modelId="{B83B0467-0041-4041-B101-8188566A615D}" type="presParOf" srcId="{8567B258-F8C7-4512-9C0B-D82902968D15}" destId="{678B177D-8A74-42E2-99B8-9052E70755DD}" srcOrd="2" destOrd="0" presId="urn:microsoft.com/office/officeart/2018/2/layout/IconVerticalSolidList"/>
    <dgm:cxn modelId="{0CA4A4E0-33CD-4FB5-AA36-DDFCBF13449B}" type="presParOf" srcId="{678B177D-8A74-42E2-99B8-9052E70755DD}" destId="{6DA7FEB8-56E5-4D1C-B80A-17E27C14A63E}" srcOrd="0" destOrd="0" presId="urn:microsoft.com/office/officeart/2018/2/layout/IconVerticalSolidList"/>
    <dgm:cxn modelId="{2C344171-894B-4C20-B573-AB947C79D004}" type="presParOf" srcId="{678B177D-8A74-42E2-99B8-9052E70755DD}" destId="{9ADDE9E2-2CEF-4FD7-8154-E8192FACE5C3}" srcOrd="1" destOrd="0" presId="urn:microsoft.com/office/officeart/2018/2/layout/IconVerticalSolidList"/>
    <dgm:cxn modelId="{0E44A278-0050-4B1A-8A49-50F16FDB59A1}" type="presParOf" srcId="{678B177D-8A74-42E2-99B8-9052E70755DD}" destId="{A092BD3C-42D3-49AE-BD73-BEAC79B281B1}" srcOrd="2" destOrd="0" presId="urn:microsoft.com/office/officeart/2018/2/layout/IconVerticalSolidList"/>
    <dgm:cxn modelId="{343D3C2B-3F3F-4BB4-BDA9-3D97B5F3B2EC}" type="presParOf" srcId="{678B177D-8A74-42E2-99B8-9052E70755DD}" destId="{25BCD2F4-E9EB-4587-9A44-964B56E5DAD5}" srcOrd="3" destOrd="0" presId="urn:microsoft.com/office/officeart/2018/2/layout/IconVerticalSolidList"/>
    <dgm:cxn modelId="{3199512C-0CFF-4DA2-9C36-36BCFB53E47F}" type="presParOf" srcId="{8567B258-F8C7-4512-9C0B-D82902968D15}" destId="{4F3ACD88-0C7C-492D-B5D3-9512AF67469A}" srcOrd="3" destOrd="0" presId="urn:microsoft.com/office/officeart/2018/2/layout/IconVerticalSolidList"/>
    <dgm:cxn modelId="{5F606785-1800-4143-8E7B-4BE06959ADE5}" type="presParOf" srcId="{8567B258-F8C7-4512-9C0B-D82902968D15}" destId="{246F6C3D-9048-4E6F-8FF1-4CEFD9B9FC75}" srcOrd="4" destOrd="0" presId="urn:microsoft.com/office/officeart/2018/2/layout/IconVerticalSolidList"/>
    <dgm:cxn modelId="{4EFA45FB-E7C6-4272-9B7F-8AA35140AE09}" type="presParOf" srcId="{246F6C3D-9048-4E6F-8FF1-4CEFD9B9FC75}" destId="{B1971E04-460D-4FAD-B07F-1CF86466B841}" srcOrd="0" destOrd="0" presId="urn:microsoft.com/office/officeart/2018/2/layout/IconVerticalSolidList"/>
    <dgm:cxn modelId="{210543F2-0651-450F-B056-634967240CCA}" type="presParOf" srcId="{246F6C3D-9048-4E6F-8FF1-4CEFD9B9FC75}" destId="{514E6FA3-3D3D-410F-88E9-D49BCC51DC8A}" srcOrd="1" destOrd="0" presId="urn:microsoft.com/office/officeart/2018/2/layout/IconVerticalSolidList"/>
    <dgm:cxn modelId="{CABF222D-1EFD-4CE1-B971-BB2BD72E6765}" type="presParOf" srcId="{246F6C3D-9048-4E6F-8FF1-4CEFD9B9FC75}" destId="{451D2E70-651D-4063-B2AF-BF72F800AFE4}" srcOrd="2" destOrd="0" presId="urn:microsoft.com/office/officeart/2018/2/layout/IconVerticalSolidList"/>
    <dgm:cxn modelId="{25069EE1-1A8F-4E86-AC9B-5E94E91BDEC1}" type="presParOf" srcId="{246F6C3D-9048-4E6F-8FF1-4CEFD9B9FC75}" destId="{4A537246-DE04-4F06-A02F-8DFFE21ED7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EE4D9E-B22E-42AD-A1C8-F2B2EEA7C20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3336FBF-B082-4D65-B46A-E258EE322A7A}">
      <dgm:prSet custT="1"/>
      <dgm:spPr/>
      <dgm:t>
        <a:bodyPr/>
        <a:lstStyle/>
        <a:p>
          <a:pPr algn="just">
            <a:lnSpc>
              <a:spcPct val="100000"/>
            </a:lnSpc>
          </a:pPr>
          <a:r>
            <a:rPr lang="en-US" sz="2800" b="1" i="0" dirty="0">
              <a:solidFill>
                <a:schemeClr val="bg2"/>
              </a:solidFill>
              <a:latin typeface="Times New Roman" panose="02020603050405020304" pitchFamily="18" charset="0"/>
              <a:cs typeface="Times New Roman" panose="02020603050405020304" pitchFamily="18" charset="0"/>
            </a:rPr>
            <a:t>Multiplexing: </a:t>
          </a:r>
          <a:r>
            <a:rPr lang="en-US" sz="2800" b="0" i="0" dirty="0">
              <a:solidFill>
                <a:schemeClr val="bg2"/>
              </a:solidFill>
              <a:latin typeface="Times New Roman" panose="02020603050405020304" pitchFamily="18" charset="0"/>
              <a:cs typeface="Times New Roman" panose="02020603050405020304" pitchFamily="18" charset="0"/>
            </a:rPr>
            <a:t>At the sender site, multiple processes can occur, and those processes are required to send packets. It is a technique that combines multiple processes into one process.</a:t>
          </a:r>
          <a:endParaRPr lang="en-US" sz="2800" dirty="0">
            <a:solidFill>
              <a:schemeClr val="bg2"/>
            </a:solidFill>
            <a:latin typeface="Times New Roman" panose="02020603050405020304" pitchFamily="18" charset="0"/>
            <a:cs typeface="Times New Roman" panose="02020603050405020304" pitchFamily="18" charset="0"/>
          </a:endParaRPr>
        </a:p>
      </dgm:t>
    </dgm:pt>
    <dgm:pt modelId="{34F36B82-DFE0-435B-9512-BF83B23358E9}" type="parTrans" cxnId="{48FD732D-4E3E-4D31-927A-3185D94254D8}">
      <dgm:prSet/>
      <dgm:spPr/>
      <dgm:t>
        <a:bodyPr/>
        <a:lstStyle/>
        <a:p>
          <a:endParaRPr lang="en-US"/>
        </a:p>
      </dgm:t>
    </dgm:pt>
    <dgm:pt modelId="{670067E5-4DC0-4962-AC45-8DD32C8F3385}" type="sibTrans" cxnId="{48FD732D-4E3E-4D31-927A-3185D94254D8}">
      <dgm:prSet/>
      <dgm:spPr/>
      <dgm:t>
        <a:bodyPr/>
        <a:lstStyle/>
        <a:p>
          <a:endParaRPr lang="en-US"/>
        </a:p>
      </dgm:t>
    </dgm:pt>
    <dgm:pt modelId="{D09CFBED-5F0F-44FB-A941-933F869F818A}">
      <dgm:prSet custT="1"/>
      <dgm:spPr/>
      <dgm:t>
        <a:bodyPr/>
        <a:lstStyle/>
        <a:p>
          <a:pPr algn="just">
            <a:lnSpc>
              <a:spcPct val="100000"/>
            </a:lnSpc>
          </a:pPr>
          <a:r>
            <a:rPr lang="en-US" sz="3200" b="1" i="0" dirty="0">
              <a:solidFill>
                <a:schemeClr val="bg2"/>
              </a:solidFill>
              <a:latin typeface="Times New Roman" panose="02020603050405020304" pitchFamily="18" charset="0"/>
              <a:cs typeface="Times New Roman" panose="02020603050405020304" pitchFamily="18" charset="0"/>
            </a:rPr>
            <a:t>Demultiplexing: </a:t>
          </a:r>
          <a:r>
            <a:rPr lang="en-US" sz="3200" b="0" i="0" dirty="0">
              <a:solidFill>
                <a:schemeClr val="bg2"/>
              </a:solidFill>
              <a:latin typeface="Times New Roman" panose="02020603050405020304" pitchFamily="18" charset="0"/>
              <a:cs typeface="Times New Roman" panose="02020603050405020304" pitchFamily="18" charset="0"/>
            </a:rPr>
            <a:t>At the receiver site, it is a technique that separates many processes.</a:t>
          </a:r>
          <a:endParaRPr lang="en-US" sz="3200" dirty="0">
            <a:solidFill>
              <a:schemeClr val="bg2"/>
            </a:solidFill>
            <a:latin typeface="Times New Roman" panose="02020603050405020304" pitchFamily="18" charset="0"/>
            <a:cs typeface="Times New Roman" panose="02020603050405020304" pitchFamily="18" charset="0"/>
          </a:endParaRPr>
        </a:p>
      </dgm:t>
    </dgm:pt>
    <dgm:pt modelId="{4FACAED0-2C9F-4941-A0E6-B245333A1155}" type="parTrans" cxnId="{E2D88951-BDFB-440D-90C1-9DFCD88033C0}">
      <dgm:prSet/>
      <dgm:spPr/>
      <dgm:t>
        <a:bodyPr/>
        <a:lstStyle/>
        <a:p>
          <a:endParaRPr lang="en-US"/>
        </a:p>
      </dgm:t>
    </dgm:pt>
    <dgm:pt modelId="{9DCA0DBE-D407-4A41-94DE-6A21EDA80C5C}" type="sibTrans" cxnId="{E2D88951-BDFB-440D-90C1-9DFCD88033C0}">
      <dgm:prSet/>
      <dgm:spPr/>
      <dgm:t>
        <a:bodyPr/>
        <a:lstStyle/>
        <a:p>
          <a:endParaRPr lang="en-US"/>
        </a:p>
      </dgm:t>
    </dgm:pt>
    <dgm:pt modelId="{D9539107-30A9-4D86-AE2E-E5AEC7D907C3}" type="pres">
      <dgm:prSet presAssocID="{41EE4D9E-B22E-42AD-A1C8-F2B2EEA7C207}" presName="root" presStyleCnt="0">
        <dgm:presLayoutVars>
          <dgm:dir/>
          <dgm:resizeHandles val="exact"/>
        </dgm:presLayoutVars>
      </dgm:prSet>
      <dgm:spPr/>
      <dgm:t>
        <a:bodyPr/>
        <a:lstStyle/>
        <a:p>
          <a:endParaRPr lang="en-US"/>
        </a:p>
      </dgm:t>
    </dgm:pt>
    <dgm:pt modelId="{8D0CC6E8-3042-4CED-A222-DE47ED6D4F90}" type="pres">
      <dgm:prSet presAssocID="{13336FBF-B082-4D65-B46A-E258EE322A7A}" presName="compNode" presStyleCnt="0"/>
      <dgm:spPr/>
    </dgm:pt>
    <dgm:pt modelId="{3C79EA9E-CDDD-482E-A676-817DD63F789F}" type="pres">
      <dgm:prSet presAssocID="{13336FBF-B082-4D65-B46A-E258EE322A7A}" presName="bgRect" presStyleLbl="bgShp" presStyleIdx="0" presStyleCnt="2"/>
      <dgm:spPr/>
    </dgm:pt>
    <dgm:pt modelId="{8DB40C77-FD77-40D1-AE95-D0F84DEB6F8D}" type="pres">
      <dgm:prSet presAssocID="{13336FBF-B082-4D65-B46A-E258EE322A7A}"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Server"/>
        </a:ext>
      </dgm:extLst>
    </dgm:pt>
    <dgm:pt modelId="{FCC1E359-3651-40A8-9127-F0607FD0032E}" type="pres">
      <dgm:prSet presAssocID="{13336FBF-B082-4D65-B46A-E258EE322A7A}" presName="spaceRect" presStyleCnt="0"/>
      <dgm:spPr/>
    </dgm:pt>
    <dgm:pt modelId="{230D05D0-2BF1-4003-AD46-7760E865DF41}" type="pres">
      <dgm:prSet presAssocID="{13336FBF-B082-4D65-B46A-E258EE322A7A}" presName="parTx" presStyleLbl="revTx" presStyleIdx="0" presStyleCnt="2">
        <dgm:presLayoutVars>
          <dgm:chMax val="0"/>
          <dgm:chPref val="0"/>
        </dgm:presLayoutVars>
      </dgm:prSet>
      <dgm:spPr/>
      <dgm:t>
        <a:bodyPr/>
        <a:lstStyle/>
        <a:p>
          <a:endParaRPr lang="en-US"/>
        </a:p>
      </dgm:t>
    </dgm:pt>
    <dgm:pt modelId="{5041637B-803F-437E-A8F5-D517F26DB43B}" type="pres">
      <dgm:prSet presAssocID="{670067E5-4DC0-4962-AC45-8DD32C8F3385}" presName="sibTrans" presStyleCnt="0"/>
      <dgm:spPr/>
    </dgm:pt>
    <dgm:pt modelId="{7E2F259F-5BFC-4202-95F5-C43EE80606F1}" type="pres">
      <dgm:prSet presAssocID="{D09CFBED-5F0F-44FB-A941-933F869F818A}" presName="compNode" presStyleCnt="0"/>
      <dgm:spPr/>
    </dgm:pt>
    <dgm:pt modelId="{17CB97DC-3EF6-4231-8D8D-F8DA9A349C3D}" type="pres">
      <dgm:prSet presAssocID="{D09CFBED-5F0F-44FB-A941-933F869F818A}" presName="bgRect" presStyleLbl="bgShp" presStyleIdx="1" presStyleCnt="2"/>
      <dgm:spPr/>
    </dgm:pt>
    <dgm:pt modelId="{84FA4457-E1AA-47C7-83DC-B5EF117AD209}" type="pres">
      <dgm:prSet presAssocID="{D09CFBED-5F0F-44FB-A941-933F869F818A}"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Network Diagram"/>
        </a:ext>
      </dgm:extLst>
    </dgm:pt>
    <dgm:pt modelId="{14DBF176-8B3A-4833-98E4-C26E3A2D6148}" type="pres">
      <dgm:prSet presAssocID="{D09CFBED-5F0F-44FB-A941-933F869F818A}" presName="spaceRect" presStyleCnt="0"/>
      <dgm:spPr/>
    </dgm:pt>
    <dgm:pt modelId="{8433CDAC-AAC2-45E2-B6A0-97FB9DEEB793}" type="pres">
      <dgm:prSet presAssocID="{D09CFBED-5F0F-44FB-A941-933F869F818A}" presName="parTx" presStyleLbl="revTx" presStyleIdx="1" presStyleCnt="2">
        <dgm:presLayoutVars>
          <dgm:chMax val="0"/>
          <dgm:chPref val="0"/>
        </dgm:presLayoutVars>
      </dgm:prSet>
      <dgm:spPr/>
      <dgm:t>
        <a:bodyPr/>
        <a:lstStyle/>
        <a:p>
          <a:endParaRPr lang="en-US"/>
        </a:p>
      </dgm:t>
    </dgm:pt>
  </dgm:ptLst>
  <dgm:cxnLst>
    <dgm:cxn modelId="{4BB03C91-B629-4828-B0E9-04764653A9A8}" type="presOf" srcId="{13336FBF-B082-4D65-B46A-E258EE322A7A}" destId="{230D05D0-2BF1-4003-AD46-7760E865DF41}" srcOrd="0" destOrd="0" presId="urn:microsoft.com/office/officeart/2018/2/layout/IconVerticalSolidList"/>
    <dgm:cxn modelId="{88E03158-6AE9-4FCB-96A6-6604314E959C}" type="presOf" srcId="{41EE4D9E-B22E-42AD-A1C8-F2B2EEA7C207}" destId="{D9539107-30A9-4D86-AE2E-E5AEC7D907C3}" srcOrd="0" destOrd="0" presId="urn:microsoft.com/office/officeart/2018/2/layout/IconVerticalSolidList"/>
    <dgm:cxn modelId="{FB205E1C-BF89-4AE4-B5D7-BC4CBCBFFF45}" type="presOf" srcId="{D09CFBED-5F0F-44FB-A941-933F869F818A}" destId="{8433CDAC-AAC2-45E2-B6A0-97FB9DEEB793}" srcOrd="0" destOrd="0" presId="urn:microsoft.com/office/officeart/2018/2/layout/IconVerticalSolidList"/>
    <dgm:cxn modelId="{E2D88951-BDFB-440D-90C1-9DFCD88033C0}" srcId="{41EE4D9E-B22E-42AD-A1C8-F2B2EEA7C207}" destId="{D09CFBED-5F0F-44FB-A941-933F869F818A}" srcOrd="1" destOrd="0" parTransId="{4FACAED0-2C9F-4941-A0E6-B245333A1155}" sibTransId="{9DCA0DBE-D407-4A41-94DE-6A21EDA80C5C}"/>
    <dgm:cxn modelId="{48FD732D-4E3E-4D31-927A-3185D94254D8}" srcId="{41EE4D9E-B22E-42AD-A1C8-F2B2EEA7C207}" destId="{13336FBF-B082-4D65-B46A-E258EE322A7A}" srcOrd="0" destOrd="0" parTransId="{34F36B82-DFE0-435B-9512-BF83B23358E9}" sibTransId="{670067E5-4DC0-4962-AC45-8DD32C8F3385}"/>
    <dgm:cxn modelId="{9A3339CF-4EDC-4FA3-B6AC-A2EA5B779BC6}" type="presParOf" srcId="{D9539107-30A9-4D86-AE2E-E5AEC7D907C3}" destId="{8D0CC6E8-3042-4CED-A222-DE47ED6D4F90}" srcOrd="0" destOrd="0" presId="urn:microsoft.com/office/officeart/2018/2/layout/IconVerticalSolidList"/>
    <dgm:cxn modelId="{95F5437F-FD96-46EC-9D1B-ADD3640971EC}" type="presParOf" srcId="{8D0CC6E8-3042-4CED-A222-DE47ED6D4F90}" destId="{3C79EA9E-CDDD-482E-A676-817DD63F789F}" srcOrd="0" destOrd="0" presId="urn:microsoft.com/office/officeart/2018/2/layout/IconVerticalSolidList"/>
    <dgm:cxn modelId="{39047AED-9241-4706-8062-0F57EAC6D740}" type="presParOf" srcId="{8D0CC6E8-3042-4CED-A222-DE47ED6D4F90}" destId="{8DB40C77-FD77-40D1-AE95-D0F84DEB6F8D}" srcOrd="1" destOrd="0" presId="urn:microsoft.com/office/officeart/2018/2/layout/IconVerticalSolidList"/>
    <dgm:cxn modelId="{1867992D-E684-4B3A-A620-AA95EE0EBFBE}" type="presParOf" srcId="{8D0CC6E8-3042-4CED-A222-DE47ED6D4F90}" destId="{FCC1E359-3651-40A8-9127-F0607FD0032E}" srcOrd="2" destOrd="0" presId="urn:microsoft.com/office/officeart/2018/2/layout/IconVerticalSolidList"/>
    <dgm:cxn modelId="{B962AE95-4E1B-4DF2-A61D-C97A4BB323A8}" type="presParOf" srcId="{8D0CC6E8-3042-4CED-A222-DE47ED6D4F90}" destId="{230D05D0-2BF1-4003-AD46-7760E865DF41}" srcOrd="3" destOrd="0" presId="urn:microsoft.com/office/officeart/2018/2/layout/IconVerticalSolidList"/>
    <dgm:cxn modelId="{A1C2E36E-CF80-46AB-9F75-BCCCA66C484F}" type="presParOf" srcId="{D9539107-30A9-4D86-AE2E-E5AEC7D907C3}" destId="{5041637B-803F-437E-A8F5-D517F26DB43B}" srcOrd="1" destOrd="0" presId="urn:microsoft.com/office/officeart/2018/2/layout/IconVerticalSolidList"/>
    <dgm:cxn modelId="{10347BAF-5BD5-404A-B438-905E2B559903}" type="presParOf" srcId="{D9539107-30A9-4D86-AE2E-E5AEC7D907C3}" destId="{7E2F259F-5BFC-4202-95F5-C43EE80606F1}" srcOrd="2" destOrd="0" presId="urn:microsoft.com/office/officeart/2018/2/layout/IconVerticalSolidList"/>
    <dgm:cxn modelId="{7B9C6DEA-A4A4-4737-9343-63AE445A9899}" type="presParOf" srcId="{7E2F259F-5BFC-4202-95F5-C43EE80606F1}" destId="{17CB97DC-3EF6-4231-8D8D-F8DA9A349C3D}" srcOrd="0" destOrd="0" presId="urn:microsoft.com/office/officeart/2018/2/layout/IconVerticalSolidList"/>
    <dgm:cxn modelId="{EF68560F-0F08-4643-B958-01527FD43469}" type="presParOf" srcId="{7E2F259F-5BFC-4202-95F5-C43EE80606F1}" destId="{84FA4457-E1AA-47C7-83DC-B5EF117AD209}" srcOrd="1" destOrd="0" presId="urn:microsoft.com/office/officeart/2018/2/layout/IconVerticalSolidList"/>
    <dgm:cxn modelId="{D260A2EC-5D9A-4C71-8737-45532C3A0F8C}" type="presParOf" srcId="{7E2F259F-5BFC-4202-95F5-C43EE80606F1}" destId="{14DBF176-8B3A-4833-98E4-C26E3A2D6148}" srcOrd="2" destOrd="0" presId="urn:microsoft.com/office/officeart/2018/2/layout/IconVerticalSolidList"/>
    <dgm:cxn modelId="{99D6EC82-8231-4745-BE11-AB10CF00F334}" type="presParOf" srcId="{7E2F259F-5BFC-4202-95F5-C43EE80606F1}" destId="{8433CDAC-AAC2-45E2-B6A0-97FB9DEEB7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96BD17-0CB0-4771-B6FC-19B952610A8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5437477-70A3-4087-86C4-64BA29F2F92E}">
      <dgm:prSet custT="1"/>
      <dgm:spPr/>
      <dgm:t>
        <a:bodyPr/>
        <a:lstStyle/>
        <a:p>
          <a:pPr algn="just"/>
          <a:r>
            <a:rPr lang="en-US" sz="2800" b="1" i="0"/>
            <a:t>Next range of ports is between 1024 and 49151. These ports are called Registered Ports. </a:t>
          </a:r>
          <a:endParaRPr lang="en-US" sz="2800" b="1"/>
        </a:p>
      </dgm:t>
    </dgm:pt>
    <dgm:pt modelId="{0A32F524-4444-457E-957B-68FF8C11B31A}" type="parTrans" cxnId="{F3EC0565-D370-4868-A2AD-6E579A48BBCD}">
      <dgm:prSet/>
      <dgm:spPr/>
      <dgm:t>
        <a:bodyPr/>
        <a:lstStyle/>
        <a:p>
          <a:pPr algn="just"/>
          <a:endParaRPr lang="en-US" sz="2000" b="1"/>
        </a:p>
      </dgm:t>
    </dgm:pt>
    <dgm:pt modelId="{FCA9A654-FE65-46EF-AAE7-4DDBBF20AD9B}" type="sibTrans" cxnId="{F3EC0565-D370-4868-A2AD-6E579A48BBCD}">
      <dgm:prSet/>
      <dgm:spPr/>
      <dgm:t>
        <a:bodyPr/>
        <a:lstStyle/>
        <a:p>
          <a:pPr algn="just"/>
          <a:endParaRPr lang="en-US" sz="2000" b="1"/>
        </a:p>
      </dgm:t>
    </dgm:pt>
    <dgm:pt modelId="{27417CF2-FF86-486E-A742-7CFECBB402CD}">
      <dgm:prSet custT="1"/>
      <dgm:spPr/>
      <dgm:t>
        <a:bodyPr/>
        <a:lstStyle/>
        <a:p>
          <a:pPr algn="just"/>
          <a:r>
            <a:rPr lang="en-US" sz="2400" b="1" i="0"/>
            <a:t>They can be used by network users and/or applications with no administrative privileges. Some of the ports in this range can become default ports for some process or application. </a:t>
          </a:r>
          <a:endParaRPr lang="en-US" sz="2400" b="1"/>
        </a:p>
      </dgm:t>
    </dgm:pt>
    <dgm:pt modelId="{A7C080C7-EBBC-47D2-A786-C8447E2D6C7C}" type="parTrans" cxnId="{41A0F3DD-B6F9-4696-AF6C-C5D26E1B67D0}">
      <dgm:prSet/>
      <dgm:spPr/>
      <dgm:t>
        <a:bodyPr/>
        <a:lstStyle/>
        <a:p>
          <a:pPr algn="just"/>
          <a:endParaRPr lang="en-US" sz="2000" b="1"/>
        </a:p>
      </dgm:t>
    </dgm:pt>
    <dgm:pt modelId="{8A7DB66E-FB44-4604-BD18-D26DED9CE052}" type="sibTrans" cxnId="{41A0F3DD-B6F9-4696-AF6C-C5D26E1B67D0}">
      <dgm:prSet/>
      <dgm:spPr/>
      <dgm:t>
        <a:bodyPr/>
        <a:lstStyle/>
        <a:p>
          <a:pPr algn="just"/>
          <a:endParaRPr lang="en-US" sz="2000" b="1"/>
        </a:p>
      </dgm:t>
    </dgm:pt>
    <dgm:pt modelId="{1087E889-ECAC-4BCF-8608-5397CEF9FE05}">
      <dgm:prSet custT="1"/>
      <dgm:spPr/>
      <dgm:t>
        <a:bodyPr/>
        <a:lstStyle/>
        <a:p>
          <a:pPr algn="just"/>
          <a:r>
            <a:rPr lang="en-US" sz="2400" b="1" i="0"/>
            <a:t>In this scenario, port should be registered with IANA (Internet Assigned Numbers Authority).</a:t>
          </a:r>
          <a:endParaRPr lang="en-US" sz="2400" b="1"/>
        </a:p>
      </dgm:t>
    </dgm:pt>
    <dgm:pt modelId="{FDEEEA9F-3D53-43FE-B81C-8BD56E171CF8}" type="parTrans" cxnId="{B13F9B98-AF83-4858-8624-98FD02448455}">
      <dgm:prSet/>
      <dgm:spPr/>
      <dgm:t>
        <a:bodyPr/>
        <a:lstStyle/>
        <a:p>
          <a:pPr algn="just"/>
          <a:endParaRPr lang="en-US" sz="2000" b="1"/>
        </a:p>
      </dgm:t>
    </dgm:pt>
    <dgm:pt modelId="{64A9D2BF-6558-4E72-AEC5-4CCA3CF1A9A0}" type="sibTrans" cxnId="{B13F9B98-AF83-4858-8624-98FD02448455}">
      <dgm:prSet/>
      <dgm:spPr/>
      <dgm:t>
        <a:bodyPr/>
        <a:lstStyle/>
        <a:p>
          <a:pPr algn="just"/>
          <a:endParaRPr lang="en-US" sz="2000" b="1"/>
        </a:p>
      </dgm:t>
    </dgm:pt>
    <dgm:pt modelId="{BE05D316-C50D-4C08-B36B-9FBD59E2B6DA}">
      <dgm:prSet custT="1"/>
      <dgm:spPr/>
      <dgm:t>
        <a:bodyPr/>
        <a:lstStyle/>
        <a:p>
          <a:pPr algn="just"/>
          <a:r>
            <a:rPr lang="en-US" sz="2400" b="1" i="0"/>
            <a:t>Last range of ports is called Dynamic/Private ports. The range bounds are 49152 and 65535. Range ports can be used with no restrictions.</a:t>
          </a:r>
          <a:endParaRPr lang="en-US" sz="2400" b="1"/>
        </a:p>
      </dgm:t>
    </dgm:pt>
    <dgm:pt modelId="{29B777BB-A1B5-4303-B573-3F08226F4DFD}" type="parTrans" cxnId="{F136BEFB-3D2F-4764-B2B8-4A2E944D8FE6}">
      <dgm:prSet/>
      <dgm:spPr/>
      <dgm:t>
        <a:bodyPr/>
        <a:lstStyle/>
        <a:p>
          <a:pPr algn="just"/>
          <a:endParaRPr lang="en-US" sz="2000" b="1"/>
        </a:p>
      </dgm:t>
    </dgm:pt>
    <dgm:pt modelId="{9111953B-19D3-46B1-9017-30F5A78CA517}" type="sibTrans" cxnId="{F136BEFB-3D2F-4764-B2B8-4A2E944D8FE6}">
      <dgm:prSet/>
      <dgm:spPr/>
      <dgm:t>
        <a:bodyPr/>
        <a:lstStyle/>
        <a:p>
          <a:pPr algn="just"/>
          <a:endParaRPr lang="en-US" sz="2000" b="1"/>
        </a:p>
      </dgm:t>
    </dgm:pt>
    <dgm:pt modelId="{A30A6238-EBAF-4579-A523-E073B8DBD300}" type="pres">
      <dgm:prSet presAssocID="{A896BD17-0CB0-4771-B6FC-19B952610A83}" presName="linear" presStyleCnt="0">
        <dgm:presLayoutVars>
          <dgm:animLvl val="lvl"/>
          <dgm:resizeHandles val="exact"/>
        </dgm:presLayoutVars>
      </dgm:prSet>
      <dgm:spPr/>
      <dgm:t>
        <a:bodyPr/>
        <a:lstStyle/>
        <a:p>
          <a:endParaRPr lang="en-US"/>
        </a:p>
      </dgm:t>
    </dgm:pt>
    <dgm:pt modelId="{C55314F6-37B6-4158-B838-72EEABAF731E}" type="pres">
      <dgm:prSet presAssocID="{05437477-70A3-4087-86C4-64BA29F2F92E}" presName="parentText" presStyleLbl="node1" presStyleIdx="0" presStyleCnt="4">
        <dgm:presLayoutVars>
          <dgm:chMax val="0"/>
          <dgm:bulletEnabled val="1"/>
        </dgm:presLayoutVars>
      </dgm:prSet>
      <dgm:spPr/>
      <dgm:t>
        <a:bodyPr/>
        <a:lstStyle/>
        <a:p>
          <a:endParaRPr lang="en-US"/>
        </a:p>
      </dgm:t>
    </dgm:pt>
    <dgm:pt modelId="{4565DA2F-0FD2-4386-923B-E199C78F2AF5}" type="pres">
      <dgm:prSet presAssocID="{FCA9A654-FE65-46EF-AAE7-4DDBBF20AD9B}" presName="spacer" presStyleCnt="0"/>
      <dgm:spPr/>
    </dgm:pt>
    <dgm:pt modelId="{D898FDE5-78D7-409A-BA54-F71C5BAD884E}" type="pres">
      <dgm:prSet presAssocID="{27417CF2-FF86-486E-A742-7CFECBB402CD}" presName="parentText" presStyleLbl="node1" presStyleIdx="1" presStyleCnt="4">
        <dgm:presLayoutVars>
          <dgm:chMax val="0"/>
          <dgm:bulletEnabled val="1"/>
        </dgm:presLayoutVars>
      </dgm:prSet>
      <dgm:spPr/>
      <dgm:t>
        <a:bodyPr/>
        <a:lstStyle/>
        <a:p>
          <a:endParaRPr lang="en-US"/>
        </a:p>
      </dgm:t>
    </dgm:pt>
    <dgm:pt modelId="{79B21A4D-3110-4D1D-A4C6-1F7924AB5AA4}" type="pres">
      <dgm:prSet presAssocID="{8A7DB66E-FB44-4604-BD18-D26DED9CE052}" presName="spacer" presStyleCnt="0"/>
      <dgm:spPr/>
    </dgm:pt>
    <dgm:pt modelId="{C26DE710-45B8-4294-BB2C-998930922A6D}" type="pres">
      <dgm:prSet presAssocID="{1087E889-ECAC-4BCF-8608-5397CEF9FE05}" presName="parentText" presStyleLbl="node1" presStyleIdx="2" presStyleCnt="4">
        <dgm:presLayoutVars>
          <dgm:chMax val="0"/>
          <dgm:bulletEnabled val="1"/>
        </dgm:presLayoutVars>
      </dgm:prSet>
      <dgm:spPr/>
      <dgm:t>
        <a:bodyPr/>
        <a:lstStyle/>
        <a:p>
          <a:endParaRPr lang="en-US"/>
        </a:p>
      </dgm:t>
    </dgm:pt>
    <dgm:pt modelId="{096FFC33-2BD7-4A8B-884F-50455837A8BA}" type="pres">
      <dgm:prSet presAssocID="{64A9D2BF-6558-4E72-AEC5-4CCA3CF1A9A0}" presName="spacer" presStyleCnt="0"/>
      <dgm:spPr/>
    </dgm:pt>
    <dgm:pt modelId="{C0C3163B-7BFE-4BD5-868F-A5A1744E4375}" type="pres">
      <dgm:prSet presAssocID="{BE05D316-C50D-4C08-B36B-9FBD59E2B6DA}" presName="parentText" presStyleLbl="node1" presStyleIdx="3" presStyleCnt="4">
        <dgm:presLayoutVars>
          <dgm:chMax val="0"/>
          <dgm:bulletEnabled val="1"/>
        </dgm:presLayoutVars>
      </dgm:prSet>
      <dgm:spPr/>
      <dgm:t>
        <a:bodyPr/>
        <a:lstStyle/>
        <a:p>
          <a:endParaRPr lang="en-US"/>
        </a:p>
      </dgm:t>
    </dgm:pt>
  </dgm:ptLst>
  <dgm:cxnLst>
    <dgm:cxn modelId="{F136BEFB-3D2F-4764-B2B8-4A2E944D8FE6}" srcId="{A896BD17-0CB0-4771-B6FC-19B952610A83}" destId="{BE05D316-C50D-4C08-B36B-9FBD59E2B6DA}" srcOrd="3" destOrd="0" parTransId="{29B777BB-A1B5-4303-B573-3F08226F4DFD}" sibTransId="{9111953B-19D3-46B1-9017-30F5A78CA517}"/>
    <dgm:cxn modelId="{325C1D8F-B11C-445F-A07F-F2B05309064A}" type="presOf" srcId="{27417CF2-FF86-486E-A742-7CFECBB402CD}" destId="{D898FDE5-78D7-409A-BA54-F71C5BAD884E}" srcOrd="0" destOrd="0" presId="urn:microsoft.com/office/officeart/2005/8/layout/vList2"/>
    <dgm:cxn modelId="{B13F9B98-AF83-4858-8624-98FD02448455}" srcId="{A896BD17-0CB0-4771-B6FC-19B952610A83}" destId="{1087E889-ECAC-4BCF-8608-5397CEF9FE05}" srcOrd="2" destOrd="0" parTransId="{FDEEEA9F-3D53-43FE-B81C-8BD56E171CF8}" sibTransId="{64A9D2BF-6558-4E72-AEC5-4CCA3CF1A9A0}"/>
    <dgm:cxn modelId="{D0F5E789-7D02-4B71-9E04-964DBC2D9248}" type="presOf" srcId="{1087E889-ECAC-4BCF-8608-5397CEF9FE05}" destId="{C26DE710-45B8-4294-BB2C-998930922A6D}" srcOrd="0" destOrd="0" presId="urn:microsoft.com/office/officeart/2005/8/layout/vList2"/>
    <dgm:cxn modelId="{41A0F3DD-B6F9-4696-AF6C-C5D26E1B67D0}" srcId="{A896BD17-0CB0-4771-B6FC-19B952610A83}" destId="{27417CF2-FF86-486E-A742-7CFECBB402CD}" srcOrd="1" destOrd="0" parTransId="{A7C080C7-EBBC-47D2-A786-C8447E2D6C7C}" sibTransId="{8A7DB66E-FB44-4604-BD18-D26DED9CE052}"/>
    <dgm:cxn modelId="{C4EE8F1A-8956-494F-B471-033D6E63FB03}" type="presOf" srcId="{A896BD17-0CB0-4771-B6FC-19B952610A83}" destId="{A30A6238-EBAF-4579-A523-E073B8DBD300}" srcOrd="0" destOrd="0" presId="urn:microsoft.com/office/officeart/2005/8/layout/vList2"/>
    <dgm:cxn modelId="{247AEF8E-02A6-4795-92B6-BF9E185F7DD6}" type="presOf" srcId="{05437477-70A3-4087-86C4-64BA29F2F92E}" destId="{C55314F6-37B6-4158-B838-72EEABAF731E}" srcOrd="0" destOrd="0" presId="urn:microsoft.com/office/officeart/2005/8/layout/vList2"/>
    <dgm:cxn modelId="{F3EC0565-D370-4868-A2AD-6E579A48BBCD}" srcId="{A896BD17-0CB0-4771-B6FC-19B952610A83}" destId="{05437477-70A3-4087-86C4-64BA29F2F92E}" srcOrd="0" destOrd="0" parTransId="{0A32F524-4444-457E-957B-68FF8C11B31A}" sibTransId="{FCA9A654-FE65-46EF-AAE7-4DDBBF20AD9B}"/>
    <dgm:cxn modelId="{F86E7286-5690-45BC-A80F-15C4F606A0E9}" type="presOf" srcId="{BE05D316-C50D-4C08-B36B-9FBD59E2B6DA}" destId="{C0C3163B-7BFE-4BD5-868F-A5A1744E4375}" srcOrd="0" destOrd="0" presId="urn:microsoft.com/office/officeart/2005/8/layout/vList2"/>
    <dgm:cxn modelId="{A87C03BD-E092-4129-85AC-20BEA6922821}" type="presParOf" srcId="{A30A6238-EBAF-4579-A523-E073B8DBD300}" destId="{C55314F6-37B6-4158-B838-72EEABAF731E}" srcOrd="0" destOrd="0" presId="urn:microsoft.com/office/officeart/2005/8/layout/vList2"/>
    <dgm:cxn modelId="{B71F81C5-6B27-4D65-B60D-3B80F7E9C5A5}" type="presParOf" srcId="{A30A6238-EBAF-4579-A523-E073B8DBD300}" destId="{4565DA2F-0FD2-4386-923B-E199C78F2AF5}" srcOrd="1" destOrd="0" presId="urn:microsoft.com/office/officeart/2005/8/layout/vList2"/>
    <dgm:cxn modelId="{61109848-CF2A-4EE7-9CB1-D114CBC4B27D}" type="presParOf" srcId="{A30A6238-EBAF-4579-A523-E073B8DBD300}" destId="{D898FDE5-78D7-409A-BA54-F71C5BAD884E}" srcOrd="2" destOrd="0" presId="urn:microsoft.com/office/officeart/2005/8/layout/vList2"/>
    <dgm:cxn modelId="{F8DB1450-CFFF-4C7B-B4CC-6CADF20A1A6C}" type="presParOf" srcId="{A30A6238-EBAF-4579-A523-E073B8DBD300}" destId="{79B21A4D-3110-4D1D-A4C6-1F7924AB5AA4}" srcOrd="3" destOrd="0" presId="urn:microsoft.com/office/officeart/2005/8/layout/vList2"/>
    <dgm:cxn modelId="{5905FCDB-5B2B-46B1-99C0-DC06B8260662}" type="presParOf" srcId="{A30A6238-EBAF-4579-A523-E073B8DBD300}" destId="{C26DE710-45B8-4294-BB2C-998930922A6D}" srcOrd="4" destOrd="0" presId="urn:microsoft.com/office/officeart/2005/8/layout/vList2"/>
    <dgm:cxn modelId="{7854FC22-3128-4DEF-9D9B-F373B6801300}" type="presParOf" srcId="{A30A6238-EBAF-4579-A523-E073B8DBD300}" destId="{096FFC33-2BD7-4A8B-884F-50455837A8BA}" srcOrd="5" destOrd="0" presId="urn:microsoft.com/office/officeart/2005/8/layout/vList2"/>
    <dgm:cxn modelId="{F252D4B1-4D70-4CFF-B83F-69CBEF5F8C85}" type="presParOf" srcId="{A30A6238-EBAF-4579-A523-E073B8DBD300}" destId="{C0C3163B-7BFE-4BD5-868F-A5A1744E437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75005F-2FF0-41C2-A119-CD1A6E28549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F251533-B2D8-47D8-9E76-4F5CE2E017AE}">
      <dgm:prSet custT="1"/>
      <dgm:spPr/>
      <dgm:t>
        <a:bodyPr/>
        <a:lstStyle/>
        <a:p>
          <a:pPr algn="just"/>
          <a:r>
            <a:rPr lang="en-US" sz="2800" b="0" i="0"/>
            <a:t>UDP was developed by David P Reed in 1980. It is a connection-less and unreliable protocol.</a:t>
          </a:r>
          <a:endParaRPr lang="en-US" sz="2800"/>
        </a:p>
      </dgm:t>
    </dgm:pt>
    <dgm:pt modelId="{71C2DAE6-23CF-4D66-9742-64F68387E111}" type="parTrans" cxnId="{7938C81A-2DEC-486D-8F66-3201DB4F0C32}">
      <dgm:prSet/>
      <dgm:spPr/>
      <dgm:t>
        <a:bodyPr/>
        <a:lstStyle/>
        <a:p>
          <a:pPr algn="just"/>
          <a:endParaRPr lang="en-US" sz="2000"/>
        </a:p>
      </dgm:t>
    </dgm:pt>
    <dgm:pt modelId="{4F3B837A-3CDF-490E-B9CB-5027DD940C94}" type="sibTrans" cxnId="{7938C81A-2DEC-486D-8F66-3201DB4F0C32}">
      <dgm:prSet/>
      <dgm:spPr/>
      <dgm:t>
        <a:bodyPr/>
        <a:lstStyle/>
        <a:p>
          <a:pPr algn="just"/>
          <a:endParaRPr lang="en-US" sz="2000"/>
        </a:p>
      </dgm:t>
    </dgm:pt>
    <dgm:pt modelId="{CBBBDFC0-A572-47DA-A979-449F2BD0ADFE}">
      <dgm:prSet custT="1"/>
      <dgm:spPr/>
      <dgm:t>
        <a:bodyPr/>
        <a:lstStyle/>
        <a:p>
          <a:pPr algn="just"/>
          <a:r>
            <a:rPr lang="en-US" sz="2800" b="0" i="0"/>
            <a:t>This means when the data transfer occurs; this protocol does not establish the connection between the sender and receiver. </a:t>
          </a:r>
          <a:endParaRPr lang="en-US" sz="2800"/>
        </a:p>
      </dgm:t>
    </dgm:pt>
    <dgm:pt modelId="{24B8A8A4-CA68-4DE3-A7DA-E070132E036F}" type="parTrans" cxnId="{57FB2D43-7914-44A0-8CDF-260B55BA3C24}">
      <dgm:prSet/>
      <dgm:spPr/>
      <dgm:t>
        <a:bodyPr/>
        <a:lstStyle/>
        <a:p>
          <a:pPr algn="just"/>
          <a:endParaRPr lang="en-US" sz="2000"/>
        </a:p>
      </dgm:t>
    </dgm:pt>
    <dgm:pt modelId="{9F8D000D-005E-4A11-A377-6D08196FB331}" type="sibTrans" cxnId="{57FB2D43-7914-44A0-8CDF-260B55BA3C24}">
      <dgm:prSet/>
      <dgm:spPr/>
      <dgm:t>
        <a:bodyPr/>
        <a:lstStyle/>
        <a:p>
          <a:pPr algn="just"/>
          <a:endParaRPr lang="en-US" sz="2000"/>
        </a:p>
      </dgm:t>
    </dgm:pt>
    <dgm:pt modelId="{CCC870FE-8624-4133-ADDE-06DF4973B7B3}">
      <dgm:prSet custT="1"/>
      <dgm:spPr/>
      <dgm:t>
        <a:bodyPr/>
        <a:lstStyle/>
        <a:p>
          <a:pPr algn="just"/>
          <a:r>
            <a:rPr lang="en-US" sz="2800" b="0" i="0"/>
            <a:t>The receiver does not send any acknowledgment of the receiving data. </a:t>
          </a:r>
          <a:endParaRPr lang="en-US" sz="2800"/>
        </a:p>
      </dgm:t>
    </dgm:pt>
    <dgm:pt modelId="{CDB50509-25D2-41DC-B37B-6AAEEECF197D}" type="parTrans" cxnId="{32178CF4-5AA3-400A-8E4B-B23CC1AA57AD}">
      <dgm:prSet/>
      <dgm:spPr/>
      <dgm:t>
        <a:bodyPr/>
        <a:lstStyle/>
        <a:p>
          <a:pPr algn="just"/>
          <a:endParaRPr lang="en-US" sz="2000"/>
        </a:p>
      </dgm:t>
    </dgm:pt>
    <dgm:pt modelId="{D473C60B-C3FC-4D75-9FFD-840309107755}" type="sibTrans" cxnId="{32178CF4-5AA3-400A-8E4B-B23CC1AA57AD}">
      <dgm:prSet/>
      <dgm:spPr/>
      <dgm:t>
        <a:bodyPr/>
        <a:lstStyle/>
        <a:p>
          <a:pPr algn="just"/>
          <a:endParaRPr lang="en-US" sz="2000"/>
        </a:p>
      </dgm:t>
    </dgm:pt>
    <dgm:pt modelId="{4FDECA76-7F29-462F-A272-41951D44E7E0}">
      <dgm:prSet custT="1"/>
      <dgm:spPr/>
      <dgm:t>
        <a:bodyPr/>
        <a:lstStyle/>
        <a:p>
          <a:pPr algn="just"/>
          <a:r>
            <a:rPr lang="en-US" sz="2400" b="0" i="0" dirty="0"/>
            <a:t>It sends the data directly. In the UDP, the data packet is called datagram. UDP does not guarantee your data that will reach its destination or not.</a:t>
          </a:r>
          <a:endParaRPr lang="en-US" sz="2400" dirty="0"/>
        </a:p>
      </dgm:t>
    </dgm:pt>
    <dgm:pt modelId="{B73F5C55-C9D3-4682-8621-078AB05FE681}" type="parTrans" cxnId="{A30FD1D0-958F-470D-924E-59526716B143}">
      <dgm:prSet/>
      <dgm:spPr/>
      <dgm:t>
        <a:bodyPr/>
        <a:lstStyle/>
        <a:p>
          <a:pPr algn="just"/>
          <a:endParaRPr lang="en-US" sz="2000"/>
        </a:p>
      </dgm:t>
    </dgm:pt>
    <dgm:pt modelId="{511A71F3-E2AB-4230-845B-43AA631E18B7}" type="sibTrans" cxnId="{A30FD1D0-958F-470D-924E-59526716B143}">
      <dgm:prSet/>
      <dgm:spPr/>
      <dgm:t>
        <a:bodyPr/>
        <a:lstStyle/>
        <a:p>
          <a:pPr algn="just"/>
          <a:endParaRPr lang="en-US" sz="2000"/>
        </a:p>
      </dgm:t>
    </dgm:pt>
    <dgm:pt modelId="{C82A10DD-D163-49A7-84A0-E2247030B885}">
      <dgm:prSet custT="1"/>
      <dgm:spPr/>
      <dgm:t>
        <a:bodyPr/>
        <a:lstStyle/>
        <a:p>
          <a:pPr algn="just"/>
          <a:r>
            <a:rPr lang="en-US" sz="2800" b="0" i="0"/>
            <a:t>It does not require that the data reach the receiver in the same order in which the sender has sent the data.</a:t>
          </a:r>
          <a:endParaRPr lang="en-US" sz="2800"/>
        </a:p>
      </dgm:t>
    </dgm:pt>
    <dgm:pt modelId="{8696B6D0-EF84-471D-9D08-758604E188A1}" type="parTrans" cxnId="{E5769E5F-D72E-4202-8EE4-346864BBF780}">
      <dgm:prSet/>
      <dgm:spPr/>
      <dgm:t>
        <a:bodyPr/>
        <a:lstStyle/>
        <a:p>
          <a:pPr algn="just"/>
          <a:endParaRPr lang="en-US" sz="2000"/>
        </a:p>
      </dgm:t>
    </dgm:pt>
    <dgm:pt modelId="{8DECB8F4-28B6-4C44-A9F8-ED281413FE52}" type="sibTrans" cxnId="{E5769E5F-D72E-4202-8EE4-346864BBF780}">
      <dgm:prSet/>
      <dgm:spPr/>
      <dgm:t>
        <a:bodyPr/>
        <a:lstStyle/>
        <a:p>
          <a:pPr algn="just"/>
          <a:endParaRPr lang="en-US" sz="2000"/>
        </a:p>
      </dgm:t>
    </dgm:pt>
    <dgm:pt modelId="{64D6C795-0222-42BE-A02E-A769FC95F190}" type="pres">
      <dgm:prSet presAssocID="{7B75005F-2FF0-41C2-A119-CD1A6E28549A}" presName="vert0" presStyleCnt="0">
        <dgm:presLayoutVars>
          <dgm:dir/>
          <dgm:animOne val="branch"/>
          <dgm:animLvl val="lvl"/>
        </dgm:presLayoutVars>
      </dgm:prSet>
      <dgm:spPr/>
      <dgm:t>
        <a:bodyPr/>
        <a:lstStyle/>
        <a:p>
          <a:endParaRPr lang="en-US"/>
        </a:p>
      </dgm:t>
    </dgm:pt>
    <dgm:pt modelId="{0B65119C-5BB1-4313-B733-A42DB35352C4}" type="pres">
      <dgm:prSet presAssocID="{3F251533-B2D8-47D8-9E76-4F5CE2E017AE}" presName="thickLine" presStyleLbl="alignNode1" presStyleIdx="0" presStyleCnt="5"/>
      <dgm:spPr/>
    </dgm:pt>
    <dgm:pt modelId="{98A9CA16-48BA-48FB-8D98-644174073D73}" type="pres">
      <dgm:prSet presAssocID="{3F251533-B2D8-47D8-9E76-4F5CE2E017AE}" presName="horz1" presStyleCnt="0"/>
      <dgm:spPr/>
    </dgm:pt>
    <dgm:pt modelId="{B692D7E7-2194-4EC7-9625-FC4B9473FBC9}" type="pres">
      <dgm:prSet presAssocID="{3F251533-B2D8-47D8-9E76-4F5CE2E017AE}" presName="tx1" presStyleLbl="revTx" presStyleIdx="0" presStyleCnt="5"/>
      <dgm:spPr/>
      <dgm:t>
        <a:bodyPr/>
        <a:lstStyle/>
        <a:p>
          <a:endParaRPr lang="en-US"/>
        </a:p>
      </dgm:t>
    </dgm:pt>
    <dgm:pt modelId="{1D1B0692-29EF-4476-B434-60E96F3842A7}" type="pres">
      <dgm:prSet presAssocID="{3F251533-B2D8-47D8-9E76-4F5CE2E017AE}" presName="vert1" presStyleCnt="0"/>
      <dgm:spPr/>
    </dgm:pt>
    <dgm:pt modelId="{0469CB37-46AF-4A47-B18D-D4ABC6CFCBC5}" type="pres">
      <dgm:prSet presAssocID="{CBBBDFC0-A572-47DA-A979-449F2BD0ADFE}" presName="thickLine" presStyleLbl="alignNode1" presStyleIdx="1" presStyleCnt="5"/>
      <dgm:spPr/>
    </dgm:pt>
    <dgm:pt modelId="{AA0209EB-F6DB-4B68-95F6-C0F21640CF9C}" type="pres">
      <dgm:prSet presAssocID="{CBBBDFC0-A572-47DA-A979-449F2BD0ADFE}" presName="horz1" presStyleCnt="0"/>
      <dgm:spPr/>
    </dgm:pt>
    <dgm:pt modelId="{AB6F054A-0BE4-4303-9B0A-7D894BB2D320}" type="pres">
      <dgm:prSet presAssocID="{CBBBDFC0-A572-47DA-A979-449F2BD0ADFE}" presName="tx1" presStyleLbl="revTx" presStyleIdx="1" presStyleCnt="5"/>
      <dgm:spPr/>
      <dgm:t>
        <a:bodyPr/>
        <a:lstStyle/>
        <a:p>
          <a:endParaRPr lang="en-US"/>
        </a:p>
      </dgm:t>
    </dgm:pt>
    <dgm:pt modelId="{88A25427-9798-415A-974B-6327FF479AF4}" type="pres">
      <dgm:prSet presAssocID="{CBBBDFC0-A572-47DA-A979-449F2BD0ADFE}" presName="vert1" presStyleCnt="0"/>
      <dgm:spPr/>
    </dgm:pt>
    <dgm:pt modelId="{E50E543C-7AD6-483D-9F2D-04B0EBBFE9CA}" type="pres">
      <dgm:prSet presAssocID="{CCC870FE-8624-4133-ADDE-06DF4973B7B3}" presName="thickLine" presStyleLbl="alignNode1" presStyleIdx="2" presStyleCnt="5"/>
      <dgm:spPr/>
    </dgm:pt>
    <dgm:pt modelId="{53CEA68A-1008-481C-8E5A-199F0F640296}" type="pres">
      <dgm:prSet presAssocID="{CCC870FE-8624-4133-ADDE-06DF4973B7B3}" presName="horz1" presStyleCnt="0"/>
      <dgm:spPr/>
    </dgm:pt>
    <dgm:pt modelId="{9BF97017-DE6F-4ADF-B22B-1B5FAD0C40A1}" type="pres">
      <dgm:prSet presAssocID="{CCC870FE-8624-4133-ADDE-06DF4973B7B3}" presName="tx1" presStyleLbl="revTx" presStyleIdx="2" presStyleCnt="5"/>
      <dgm:spPr/>
      <dgm:t>
        <a:bodyPr/>
        <a:lstStyle/>
        <a:p>
          <a:endParaRPr lang="en-US"/>
        </a:p>
      </dgm:t>
    </dgm:pt>
    <dgm:pt modelId="{56771EF7-6FD3-481F-90A2-171669C19195}" type="pres">
      <dgm:prSet presAssocID="{CCC870FE-8624-4133-ADDE-06DF4973B7B3}" presName="vert1" presStyleCnt="0"/>
      <dgm:spPr/>
    </dgm:pt>
    <dgm:pt modelId="{B0BEE525-9D8C-4757-B003-0768876DEA35}" type="pres">
      <dgm:prSet presAssocID="{4FDECA76-7F29-462F-A272-41951D44E7E0}" presName="thickLine" presStyleLbl="alignNode1" presStyleIdx="3" presStyleCnt="5" custLinFactNeighborX="-704" custLinFactNeighborY="-16518"/>
      <dgm:spPr/>
    </dgm:pt>
    <dgm:pt modelId="{4542CFC7-3289-4927-B2EC-E915236FD55E}" type="pres">
      <dgm:prSet presAssocID="{4FDECA76-7F29-462F-A272-41951D44E7E0}" presName="horz1" presStyleCnt="0"/>
      <dgm:spPr/>
    </dgm:pt>
    <dgm:pt modelId="{8FF5EEFE-4783-4EB6-9316-8ACF67FF3350}" type="pres">
      <dgm:prSet presAssocID="{4FDECA76-7F29-462F-A272-41951D44E7E0}" presName="tx1" presStyleLbl="revTx" presStyleIdx="3" presStyleCnt="5" custLinFactNeighborX="1693" custLinFactNeighborY="-7226"/>
      <dgm:spPr/>
      <dgm:t>
        <a:bodyPr/>
        <a:lstStyle/>
        <a:p>
          <a:endParaRPr lang="en-US"/>
        </a:p>
      </dgm:t>
    </dgm:pt>
    <dgm:pt modelId="{A57FB523-0134-4629-9DC1-97CAE3DDDFAA}" type="pres">
      <dgm:prSet presAssocID="{4FDECA76-7F29-462F-A272-41951D44E7E0}" presName="vert1" presStyleCnt="0"/>
      <dgm:spPr/>
    </dgm:pt>
    <dgm:pt modelId="{0C04FC28-015A-4287-B2B7-4F7CAE1D6696}" type="pres">
      <dgm:prSet presAssocID="{C82A10DD-D163-49A7-84A0-E2247030B885}" presName="thickLine" presStyleLbl="alignNode1" presStyleIdx="4" presStyleCnt="5"/>
      <dgm:spPr/>
    </dgm:pt>
    <dgm:pt modelId="{36B80CC5-6C00-46A1-A83E-321230DDC23C}" type="pres">
      <dgm:prSet presAssocID="{C82A10DD-D163-49A7-84A0-E2247030B885}" presName="horz1" presStyleCnt="0"/>
      <dgm:spPr/>
    </dgm:pt>
    <dgm:pt modelId="{EF7F901A-EE62-45D4-A41E-DDF683CA76B3}" type="pres">
      <dgm:prSet presAssocID="{C82A10DD-D163-49A7-84A0-E2247030B885}" presName="tx1" presStyleLbl="revTx" presStyleIdx="4" presStyleCnt="5"/>
      <dgm:spPr/>
      <dgm:t>
        <a:bodyPr/>
        <a:lstStyle/>
        <a:p>
          <a:endParaRPr lang="en-US"/>
        </a:p>
      </dgm:t>
    </dgm:pt>
    <dgm:pt modelId="{BF35B181-63D8-4D77-A7BE-B382FADBAD10}" type="pres">
      <dgm:prSet presAssocID="{C82A10DD-D163-49A7-84A0-E2247030B885}" presName="vert1" presStyleCnt="0"/>
      <dgm:spPr/>
    </dgm:pt>
  </dgm:ptLst>
  <dgm:cxnLst>
    <dgm:cxn modelId="{7938C81A-2DEC-486D-8F66-3201DB4F0C32}" srcId="{7B75005F-2FF0-41C2-A119-CD1A6E28549A}" destId="{3F251533-B2D8-47D8-9E76-4F5CE2E017AE}" srcOrd="0" destOrd="0" parTransId="{71C2DAE6-23CF-4D66-9742-64F68387E111}" sibTransId="{4F3B837A-3CDF-490E-B9CB-5027DD940C94}"/>
    <dgm:cxn modelId="{32178CF4-5AA3-400A-8E4B-B23CC1AA57AD}" srcId="{7B75005F-2FF0-41C2-A119-CD1A6E28549A}" destId="{CCC870FE-8624-4133-ADDE-06DF4973B7B3}" srcOrd="2" destOrd="0" parTransId="{CDB50509-25D2-41DC-B37B-6AAEEECF197D}" sibTransId="{D473C60B-C3FC-4D75-9FFD-840309107755}"/>
    <dgm:cxn modelId="{03EFA588-98D2-43B1-BCED-29FA97D65106}" type="presOf" srcId="{7B75005F-2FF0-41C2-A119-CD1A6E28549A}" destId="{64D6C795-0222-42BE-A02E-A769FC95F190}" srcOrd="0" destOrd="0" presId="urn:microsoft.com/office/officeart/2008/layout/LinedList"/>
    <dgm:cxn modelId="{44DD11DA-A550-4AB6-B7D2-2B1CFF078E1A}" type="presOf" srcId="{3F251533-B2D8-47D8-9E76-4F5CE2E017AE}" destId="{B692D7E7-2194-4EC7-9625-FC4B9473FBC9}" srcOrd="0" destOrd="0" presId="urn:microsoft.com/office/officeart/2008/layout/LinedList"/>
    <dgm:cxn modelId="{A30FD1D0-958F-470D-924E-59526716B143}" srcId="{7B75005F-2FF0-41C2-A119-CD1A6E28549A}" destId="{4FDECA76-7F29-462F-A272-41951D44E7E0}" srcOrd="3" destOrd="0" parTransId="{B73F5C55-C9D3-4682-8621-078AB05FE681}" sibTransId="{511A71F3-E2AB-4230-845B-43AA631E18B7}"/>
    <dgm:cxn modelId="{E5769E5F-D72E-4202-8EE4-346864BBF780}" srcId="{7B75005F-2FF0-41C2-A119-CD1A6E28549A}" destId="{C82A10DD-D163-49A7-84A0-E2247030B885}" srcOrd="4" destOrd="0" parTransId="{8696B6D0-EF84-471D-9D08-758604E188A1}" sibTransId="{8DECB8F4-28B6-4C44-A9F8-ED281413FE52}"/>
    <dgm:cxn modelId="{68143D22-20E1-44C7-B704-E9BCD841BEFB}" type="presOf" srcId="{CCC870FE-8624-4133-ADDE-06DF4973B7B3}" destId="{9BF97017-DE6F-4ADF-B22B-1B5FAD0C40A1}" srcOrd="0" destOrd="0" presId="urn:microsoft.com/office/officeart/2008/layout/LinedList"/>
    <dgm:cxn modelId="{57FB2D43-7914-44A0-8CDF-260B55BA3C24}" srcId="{7B75005F-2FF0-41C2-A119-CD1A6E28549A}" destId="{CBBBDFC0-A572-47DA-A979-449F2BD0ADFE}" srcOrd="1" destOrd="0" parTransId="{24B8A8A4-CA68-4DE3-A7DA-E070132E036F}" sibTransId="{9F8D000D-005E-4A11-A377-6D08196FB331}"/>
    <dgm:cxn modelId="{7F30C832-C79D-4A0E-A908-BA13C49F2678}" type="presOf" srcId="{C82A10DD-D163-49A7-84A0-E2247030B885}" destId="{EF7F901A-EE62-45D4-A41E-DDF683CA76B3}" srcOrd="0" destOrd="0" presId="urn:microsoft.com/office/officeart/2008/layout/LinedList"/>
    <dgm:cxn modelId="{3058AAE8-9873-4A20-8DC7-78ACDC2765BC}" type="presOf" srcId="{4FDECA76-7F29-462F-A272-41951D44E7E0}" destId="{8FF5EEFE-4783-4EB6-9316-8ACF67FF3350}" srcOrd="0" destOrd="0" presId="urn:microsoft.com/office/officeart/2008/layout/LinedList"/>
    <dgm:cxn modelId="{327509F2-7662-4574-9ABF-648D79F06ABA}" type="presOf" srcId="{CBBBDFC0-A572-47DA-A979-449F2BD0ADFE}" destId="{AB6F054A-0BE4-4303-9B0A-7D894BB2D320}" srcOrd="0" destOrd="0" presId="urn:microsoft.com/office/officeart/2008/layout/LinedList"/>
    <dgm:cxn modelId="{6FE7245B-C354-48F1-BFBD-506FA845B175}" type="presParOf" srcId="{64D6C795-0222-42BE-A02E-A769FC95F190}" destId="{0B65119C-5BB1-4313-B733-A42DB35352C4}" srcOrd="0" destOrd="0" presId="urn:microsoft.com/office/officeart/2008/layout/LinedList"/>
    <dgm:cxn modelId="{D8475743-AA2F-47A0-B648-2B08FE69F5B2}" type="presParOf" srcId="{64D6C795-0222-42BE-A02E-A769FC95F190}" destId="{98A9CA16-48BA-48FB-8D98-644174073D73}" srcOrd="1" destOrd="0" presId="urn:microsoft.com/office/officeart/2008/layout/LinedList"/>
    <dgm:cxn modelId="{EF115746-E0F8-47A8-BE85-EC953F28C004}" type="presParOf" srcId="{98A9CA16-48BA-48FB-8D98-644174073D73}" destId="{B692D7E7-2194-4EC7-9625-FC4B9473FBC9}" srcOrd="0" destOrd="0" presId="urn:microsoft.com/office/officeart/2008/layout/LinedList"/>
    <dgm:cxn modelId="{881A9553-EC11-4EC1-ADD0-F5975F223D31}" type="presParOf" srcId="{98A9CA16-48BA-48FB-8D98-644174073D73}" destId="{1D1B0692-29EF-4476-B434-60E96F3842A7}" srcOrd="1" destOrd="0" presId="urn:microsoft.com/office/officeart/2008/layout/LinedList"/>
    <dgm:cxn modelId="{243A9EC3-04AD-410A-8115-8820FC4D7B8D}" type="presParOf" srcId="{64D6C795-0222-42BE-A02E-A769FC95F190}" destId="{0469CB37-46AF-4A47-B18D-D4ABC6CFCBC5}" srcOrd="2" destOrd="0" presId="urn:microsoft.com/office/officeart/2008/layout/LinedList"/>
    <dgm:cxn modelId="{EF633811-4729-458A-B039-438F8F4EC829}" type="presParOf" srcId="{64D6C795-0222-42BE-A02E-A769FC95F190}" destId="{AA0209EB-F6DB-4B68-95F6-C0F21640CF9C}" srcOrd="3" destOrd="0" presId="urn:microsoft.com/office/officeart/2008/layout/LinedList"/>
    <dgm:cxn modelId="{A9A5CFCF-1F31-44A5-BE05-01977651DF0D}" type="presParOf" srcId="{AA0209EB-F6DB-4B68-95F6-C0F21640CF9C}" destId="{AB6F054A-0BE4-4303-9B0A-7D894BB2D320}" srcOrd="0" destOrd="0" presId="urn:microsoft.com/office/officeart/2008/layout/LinedList"/>
    <dgm:cxn modelId="{9527ADCB-8B99-4057-BE1B-2FB127D479DA}" type="presParOf" srcId="{AA0209EB-F6DB-4B68-95F6-C0F21640CF9C}" destId="{88A25427-9798-415A-974B-6327FF479AF4}" srcOrd="1" destOrd="0" presId="urn:microsoft.com/office/officeart/2008/layout/LinedList"/>
    <dgm:cxn modelId="{4A27F234-0664-45EB-8969-6C76F7009481}" type="presParOf" srcId="{64D6C795-0222-42BE-A02E-A769FC95F190}" destId="{E50E543C-7AD6-483D-9F2D-04B0EBBFE9CA}" srcOrd="4" destOrd="0" presId="urn:microsoft.com/office/officeart/2008/layout/LinedList"/>
    <dgm:cxn modelId="{2E9EAF02-725A-413E-9292-4224D8CE4457}" type="presParOf" srcId="{64D6C795-0222-42BE-A02E-A769FC95F190}" destId="{53CEA68A-1008-481C-8E5A-199F0F640296}" srcOrd="5" destOrd="0" presId="urn:microsoft.com/office/officeart/2008/layout/LinedList"/>
    <dgm:cxn modelId="{DDB79B29-FC8B-46E2-94FB-40A02536C5BA}" type="presParOf" srcId="{53CEA68A-1008-481C-8E5A-199F0F640296}" destId="{9BF97017-DE6F-4ADF-B22B-1B5FAD0C40A1}" srcOrd="0" destOrd="0" presId="urn:microsoft.com/office/officeart/2008/layout/LinedList"/>
    <dgm:cxn modelId="{27E35C5D-0860-4B82-84FB-1389CC546C1B}" type="presParOf" srcId="{53CEA68A-1008-481C-8E5A-199F0F640296}" destId="{56771EF7-6FD3-481F-90A2-171669C19195}" srcOrd="1" destOrd="0" presId="urn:microsoft.com/office/officeart/2008/layout/LinedList"/>
    <dgm:cxn modelId="{EBA4D833-E191-4B7C-89F8-4648CE65A4E6}" type="presParOf" srcId="{64D6C795-0222-42BE-A02E-A769FC95F190}" destId="{B0BEE525-9D8C-4757-B003-0768876DEA35}" srcOrd="6" destOrd="0" presId="urn:microsoft.com/office/officeart/2008/layout/LinedList"/>
    <dgm:cxn modelId="{122920D1-DACC-477F-A8FD-FA3205954907}" type="presParOf" srcId="{64D6C795-0222-42BE-A02E-A769FC95F190}" destId="{4542CFC7-3289-4927-B2EC-E915236FD55E}" srcOrd="7" destOrd="0" presId="urn:microsoft.com/office/officeart/2008/layout/LinedList"/>
    <dgm:cxn modelId="{C9F6EDE1-EC2A-465A-A5C4-94143F54B960}" type="presParOf" srcId="{4542CFC7-3289-4927-B2EC-E915236FD55E}" destId="{8FF5EEFE-4783-4EB6-9316-8ACF67FF3350}" srcOrd="0" destOrd="0" presId="urn:microsoft.com/office/officeart/2008/layout/LinedList"/>
    <dgm:cxn modelId="{E6EB2933-E14D-48E6-9610-441A047BA976}" type="presParOf" srcId="{4542CFC7-3289-4927-B2EC-E915236FD55E}" destId="{A57FB523-0134-4629-9DC1-97CAE3DDDFAA}" srcOrd="1" destOrd="0" presId="urn:microsoft.com/office/officeart/2008/layout/LinedList"/>
    <dgm:cxn modelId="{C0D1ABAC-DA33-4723-A9E1-CC2223B556A0}" type="presParOf" srcId="{64D6C795-0222-42BE-A02E-A769FC95F190}" destId="{0C04FC28-015A-4287-B2B7-4F7CAE1D6696}" srcOrd="8" destOrd="0" presId="urn:microsoft.com/office/officeart/2008/layout/LinedList"/>
    <dgm:cxn modelId="{B0F237F1-2CB7-4356-9D16-E643285B70B4}" type="presParOf" srcId="{64D6C795-0222-42BE-A02E-A769FC95F190}" destId="{36B80CC5-6C00-46A1-A83E-321230DDC23C}" srcOrd="9" destOrd="0" presId="urn:microsoft.com/office/officeart/2008/layout/LinedList"/>
    <dgm:cxn modelId="{DDE26067-E05C-47FA-9983-DE8B1F03E3B4}" type="presParOf" srcId="{36B80CC5-6C00-46A1-A83E-321230DDC23C}" destId="{EF7F901A-EE62-45D4-A41E-DDF683CA76B3}" srcOrd="0" destOrd="0" presId="urn:microsoft.com/office/officeart/2008/layout/LinedList"/>
    <dgm:cxn modelId="{A047A03E-E2C5-46F0-A560-AA66B4DF579D}" type="presParOf" srcId="{36B80CC5-6C00-46A1-A83E-321230DDC23C}" destId="{BF35B181-63D8-4D77-A7BE-B382FADBAD1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75C036-0909-4A84-8209-DC6746AFE9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9538C3-F8EB-4A3E-8A45-CEF7ED553742}">
      <dgm:prSet custT="1"/>
      <dgm:spPr/>
      <dgm:t>
        <a:bodyPr/>
        <a:lstStyle/>
        <a:p>
          <a:pPr algn="just">
            <a:lnSpc>
              <a:spcPct val="100000"/>
            </a:lnSpc>
          </a:pPr>
          <a:r>
            <a:rPr lang="en-US" sz="2400" b="0" i="0" dirty="0">
              <a:solidFill>
                <a:schemeClr val="bg2"/>
              </a:solidFill>
              <a:latin typeface="Times New Roman" panose="02020603050405020304" pitchFamily="18" charset="0"/>
              <a:cs typeface="Times New Roman" panose="02020603050405020304" pitchFamily="18" charset="0"/>
            </a:rPr>
            <a:t>TCP stands for Transmission Control Protocol. It was introduced in 1974. It is a connection-oriented and reliable protocol.</a:t>
          </a:r>
          <a:endParaRPr lang="en-US" sz="2400" b="0" dirty="0">
            <a:solidFill>
              <a:schemeClr val="bg2"/>
            </a:solidFill>
            <a:latin typeface="Times New Roman" panose="02020603050405020304" pitchFamily="18" charset="0"/>
            <a:cs typeface="Times New Roman" panose="02020603050405020304" pitchFamily="18" charset="0"/>
          </a:endParaRPr>
        </a:p>
      </dgm:t>
    </dgm:pt>
    <dgm:pt modelId="{87CE7FFF-6B14-4A1C-9FF5-9FE846CA64A0}" type="parTrans" cxnId="{A459D399-1E49-430C-BE1F-3DCFC363C712}">
      <dgm:prSet/>
      <dgm:spPr/>
      <dgm:t>
        <a:bodyPr/>
        <a:lstStyle/>
        <a:p>
          <a:pPr algn="just"/>
          <a:endParaRPr lang="en-US" sz="2400">
            <a:solidFill>
              <a:schemeClr val="bg2"/>
            </a:solidFill>
            <a:latin typeface="Times New Roman" panose="02020603050405020304" pitchFamily="18" charset="0"/>
            <a:cs typeface="Times New Roman" panose="02020603050405020304" pitchFamily="18" charset="0"/>
          </a:endParaRPr>
        </a:p>
      </dgm:t>
    </dgm:pt>
    <dgm:pt modelId="{C8AD0CE5-975E-46D7-9234-FEBD32329827}" type="sibTrans" cxnId="{A459D399-1E49-430C-BE1F-3DCFC363C712}">
      <dgm:prSet/>
      <dgm:spPr/>
      <dgm:t>
        <a:bodyPr/>
        <a:lstStyle/>
        <a:p>
          <a:pPr algn="just"/>
          <a:endParaRPr lang="en-US" sz="2400">
            <a:solidFill>
              <a:schemeClr val="bg2"/>
            </a:solidFill>
            <a:latin typeface="Times New Roman" panose="02020603050405020304" pitchFamily="18" charset="0"/>
            <a:cs typeface="Times New Roman" panose="02020603050405020304" pitchFamily="18" charset="0"/>
          </a:endParaRPr>
        </a:p>
      </dgm:t>
    </dgm:pt>
    <dgm:pt modelId="{6EFAB4EF-0600-441A-990F-FE4AC7B0F0BA}">
      <dgm:prSet custT="1"/>
      <dgm:spPr/>
      <dgm:t>
        <a:bodyPr/>
        <a:lstStyle/>
        <a:p>
          <a:pPr algn="just">
            <a:lnSpc>
              <a:spcPct val="100000"/>
            </a:lnSpc>
          </a:pPr>
          <a:r>
            <a:rPr lang="en-US" sz="2400" b="0" i="0" dirty="0">
              <a:solidFill>
                <a:schemeClr val="bg2"/>
              </a:solidFill>
              <a:latin typeface="Times New Roman" panose="02020603050405020304" pitchFamily="18" charset="0"/>
              <a:cs typeface="Times New Roman" panose="02020603050405020304" pitchFamily="18" charset="0"/>
            </a:rPr>
            <a:t>It establishes a connection between the source and destination device before starting the communication. </a:t>
          </a:r>
          <a:endParaRPr lang="en-US" sz="2400" b="0" dirty="0">
            <a:solidFill>
              <a:schemeClr val="bg2"/>
            </a:solidFill>
            <a:latin typeface="Times New Roman" panose="02020603050405020304" pitchFamily="18" charset="0"/>
            <a:cs typeface="Times New Roman" panose="02020603050405020304" pitchFamily="18" charset="0"/>
          </a:endParaRPr>
        </a:p>
      </dgm:t>
    </dgm:pt>
    <dgm:pt modelId="{80603C80-5260-4F55-982D-D9790E105C3F}" type="parTrans" cxnId="{0BC0A750-BE0A-4FE7-AC6B-CC4FA54D98E0}">
      <dgm:prSet/>
      <dgm:spPr/>
      <dgm:t>
        <a:bodyPr/>
        <a:lstStyle/>
        <a:p>
          <a:pPr algn="just"/>
          <a:endParaRPr lang="en-US" sz="2400">
            <a:solidFill>
              <a:schemeClr val="bg2"/>
            </a:solidFill>
            <a:latin typeface="Times New Roman" panose="02020603050405020304" pitchFamily="18" charset="0"/>
            <a:cs typeface="Times New Roman" panose="02020603050405020304" pitchFamily="18" charset="0"/>
          </a:endParaRPr>
        </a:p>
      </dgm:t>
    </dgm:pt>
    <dgm:pt modelId="{CADFED69-9C8E-4288-AE79-2A9CBF674B14}" type="sibTrans" cxnId="{0BC0A750-BE0A-4FE7-AC6B-CC4FA54D98E0}">
      <dgm:prSet/>
      <dgm:spPr/>
      <dgm:t>
        <a:bodyPr/>
        <a:lstStyle/>
        <a:p>
          <a:pPr algn="just"/>
          <a:endParaRPr lang="en-US" sz="2400">
            <a:solidFill>
              <a:schemeClr val="bg2"/>
            </a:solidFill>
            <a:latin typeface="Times New Roman" panose="02020603050405020304" pitchFamily="18" charset="0"/>
            <a:cs typeface="Times New Roman" panose="02020603050405020304" pitchFamily="18" charset="0"/>
          </a:endParaRPr>
        </a:p>
      </dgm:t>
    </dgm:pt>
    <dgm:pt modelId="{E4C1AD32-2195-471F-A6AA-F7DBA400D870}">
      <dgm:prSet custT="1"/>
      <dgm:spPr/>
      <dgm:t>
        <a:bodyPr/>
        <a:lstStyle/>
        <a:p>
          <a:pPr algn="just">
            <a:lnSpc>
              <a:spcPct val="100000"/>
            </a:lnSpc>
          </a:pPr>
          <a:r>
            <a:rPr lang="en-US" sz="2000" b="0" i="0" dirty="0">
              <a:solidFill>
                <a:schemeClr val="bg2"/>
              </a:solidFill>
              <a:latin typeface="Times New Roman" panose="02020603050405020304" pitchFamily="18" charset="0"/>
              <a:cs typeface="Times New Roman" panose="02020603050405020304" pitchFamily="18" charset="0"/>
            </a:rPr>
            <a:t>It detects whether the destination device has received the data sent from the source device or not. If the data received is not in the proper format, it sends the data again. </a:t>
          </a:r>
          <a:endParaRPr lang="en-US" sz="2000" dirty="0">
            <a:solidFill>
              <a:schemeClr val="bg2"/>
            </a:solidFill>
            <a:latin typeface="Times New Roman" panose="02020603050405020304" pitchFamily="18" charset="0"/>
            <a:cs typeface="Times New Roman" panose="02020603050405020304" pitchFamily="18" charset="0"/>
          </a:endParaRPr>
        </a:p>
      </dgm:t>
    </dgm:pt>
    <dgm:pt modelId="{57F8002E-64F2-43FC-835E-3FD37B6FAC0D}" type="parTrans" cxnId="{414B59C7-18DD-4853-B5D3-3DE0D7D92E76}">
      <dgm:prSet/>
      <dgm:spPr/>
      <dgm:t>
        <a:bodyPr/>
        <a:lstStyle/>
        <a:p>
          <a:pPr algn="just"/>
          <a:endParaRPr lang="en-US" sz="2400">
            <a:solidFill>
              <a:schemeClr val="bg2"/>
            </a:solidFill>
            <a:latin typeface="Times New Roman" panose="02020603050405020304" pitchFamily="18" charset="0"/>
            <a:cs typeface="Times New Roman" panose="02020603050405020304" pitchFamily="18" charset="0"/>
          </a:endParaRPr>
        </a:p>
      </dgm:t>
    </dgm:pt>
    <dgm:pt modelId="{ACFD9259-D18D-4FE4-AFC2-034DD4E3E586}" type="sibTrans" cxnId="{414B59C7-18DD-4853-B5D3-3DE0D7D92E76}">
      <dgm:prSet/>
      <dgm:spPr/>
      <dgm:t>
        <a:bodyPr/>
        <a:lstStyle/>
        <a:p>
          <a:pPr algn="just"/>
          <a:endParaRPr lang="en-US" sz="2400">
            <a:solidFill>
              <a:schemeClr val="bg2"/>
            </a:solidFill>
            <a:latin typeface="Times New Roman" panose="02020603050405020304" pitchFamily="18" charset="0"/>
            <a:cs typeface="Times New Roman" panose="02020603050405020304" pitchFamily="18" charset="0"/>
          </a:endParaRPr>
        </a:p>
      </dgm:t>
    </dgm:pt>
    <dgm:pt modelId="{956AA330-B7F5-4387-8396-12ECD36865C1}">
      <dgm:prSet custT="1"/>
      <dgm:spPr/>
      <dgm:t>
        <a:bodyPr/>
        <a:lstStyle/>
        <a:p>
          <a:pPr algn="just">
            <a:lnSpc>
              <a:spcPct val="100000"/>
            </a:lnSpc>
          </a:pPr>
          <a:r>
            <a:rPr lang="en-US" sz="1800" b="0" i="0" dirty="0">
              <a:solidFill>
                <a:schemeClr val="bg2"/>
              </a:solidFill>
              <a:latin typeface="Times New Roman" panose="02020603050405020304" pitchFamily="18" charset="0"/>
              <a:cs typeface="Times New Roman" panose="02020603050405020304" pitchFamily="18" charset="0"/>
            </a:rPr>
            <a:t>TCP is highly reliable because it uses a handshake and traffic control mechanism. </a:t>
          </a:r>
        </a:p>
        <a:p>
          <a:pPr algn="just">
            <a:lnSpc>
              <a:spcPct val="100000"/>
            </a:lnSpc>
          </a:pPr>
          <a:r>
            <a:rPr lang="en-US" sz="1800" b="0" i="0" dirty="0">
              <a:solidFill>
                <a:schemeClr val="bg2"/>
              </a:solidFill>
              <a:latin typeface="Times New Roman" panose="02020603050405020304" pitchFamily="18" charset="0"/>
              <a:cs typeface="Times New Roman" panose="02020603050405020304" pitchFamily="18" charset="0"/>
            </a:rPr>
            <a:t>In TCP protocol, data is received in the same sequencer in which the sender sends the data. We use the TCP protocol services in our daily life, such as HTTP, HTTPS, Telnet, FTP, SMTP, etc.</a:t>
          </a:r>
          <a:endParaRPr lang="en-US" sz="1800" b="0" dirty="0">
            <a:solidFill>
              <a:schemeClr val="bg2"/>
            </a:solidFill>
            <a:latin typeface="Times New Roman" panose="02020603050405020304" pitchFamily="18" charset="0"/>
            <a:cs typeface="Times New Roman" panose="02020603050405020304" pitchFamily="18" charset="0"/>
          </a:endParaRPr>
        </a:p>
      </dgm:t>
    </dgm:pt>
    <dgm:pt modelId="{AA80EFC6-34C4-495B-807B-82158DA1CDC1}" type="parTrans" cxnId="{C10A8BB8-897F-466F-9018-C071B6CAF0A3}">
      <dgm:prSet/>
      <dgm:spPr/>
      <dgm:t>
        <a:bodyPr/>
        <a:lstStyle/>
        <a:p>
          <a:pPr algn="just"/>
          <a:endParaRPr lang="en-US" sz="2400">
            <a:solidFill>
              <a:schemeClr val="bg2"/>
            </a:solidFill>
            <a:latin typeface="Times New Roman" panose="02020603050405020304" pitchFamily="18" charset="0"/>
            <a:cs typeface="Times New Roman" panose="02020603050405020304" pitchFamily="18" charset="0"/>
          </a:endParaRPr>
        </a:p>
      </dgm:t>
    </dgm:pt>
    <dgm:pt modelId="{DA4AE841-BC73-40E9-871A-3BA1C495FEF5}" type="sibTrans" cxnId="{C10A8BB8-897F-466F-9018-C071B6CAF0A3}">
      <dgm:prSet/>
      <dgm:spPr/>
      <dgm:t>
        <a:bodyPr/>
        <a:lstStyle/>
        <a:p>
          <a:pPr algn="just"/>
          <a:endParaRPr lang="en-US" sz="2400">
            <a:solidFill>
              <a:schemeClr val="bg2"/>
            </a:solidFill>
            <a:latin typeface="Times New Roman" panose="02020603050405020304" pitchFamily="18" charset="0"/>
            <a:cs typeface="Times New Roman" panose="02020603050405020304" pitchFamily="18" charset="0"/>
          </a:endParaRPr>
        </a:p>
      </dgm:t>
    </dgm:pt>
    <dgm:pt modelId="{A9CE3A20-4064-46B0-946A-2E1986ED6384}" type="pres">
      <dgm:prSet presAssocID="{6375C036-0909-4A84-8209-DC6746AFE9B1}" presName="root" presStyleCnt="0">
        <dgm:presLayoutVars>
          <dgm:dir/>
          <dgm:resizeHandles val="exact"/>
        </dgm:presLayoutVars>
      </dgm:prSet>
      <dgm:spPr/>
      <dgm:t>
        <a:bodyPr/>
        <a:lstStyle/>
        <a:p>
          <a:endParaRPr lang="en-US"/>
        </a:p>
      </dgm:t>
    </dgm:pt>
    <dgm:pt modelId="{CC64048F-B3F3-4535-AB24-DCABECA755C0}" type="pres">
      <dgm:prSet presAssocID="{5A9538C3-F8EB-4A3E-8A45-CEF7ED553742}" presName="compNode" presStyleCnt="0"/>
      <dgm:spPr/>
    </dgm:pt>
    <dgm:pt modelId="{C3201966-2138-49C5-8851-9641528A2DD2}" type="pres">
      <dgm:prSet presAssocID="{5A9538C3-F8EB-4A3E-8A45-CEF7ED553742}" presName="bgRect" presStyleLbl="bgShp" presStyleIdx="0" presStyleCnt="4"/>
      <dgm:spPr/>
    </dgm:pt>
    <dgm:pt modelId="{4E7CE92C-2714-4B57-9B70-4EDFE6F5C313}" type="pres">
      <dgm:prSet presAssocID="{5A9538C3-F8EB-4A3E-8A45-CEF7ED553742}"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Processor"/>
        </a:ext>
      </dgm:extLst>
    </dgm:pt>
    <dgm:pt modelId="{F498AA54-ED4A-40D7-8B73-96E80388E6CB}" type="pres">
      <dgm:prSet presAssocID="{5A9538C3-F8EB-4A3E-8A45-CEF7ED553742}" presName="spaceRect" presStyleCnt="0"/>
      <dgm:spPr/>
    </dgm:pt>
    <dgm:pt modelId="{DDF4DF07-2F34-4787-A356-7139CA34BC2D}" type="pres">
      <dgm:prSet presAssocID="{5A9538C3-F8EB-4A3E-8A45-CEF7ED553742}" presName="parTx" presStyleLbl="revTx" presStyleIdx="0" presStyleCnt="4">
        <dgm:presLayoutVars>
          <dgm:chMax val="0"/>
          <dgm:chPref val="0"/>
        </dgm:presLayoutVars>
      </dgm:prSet>
      <dgm:spPr/>
      <dgm:t>
        <a:bodyPr/>
        <a:lstStyle/>
        <a:p>
          <a:endParaRPr lang="en-US"/>
        </a:p>
      </dgm:t>
    </dgm:pt>
    <dgm:pt modelId="{3AE51EA7-D22F-4EFB-B63F-26D1EDFF32A0}" type="pres">
      <dgm:prSet presAssocID="{C8AD0CE5-975E-46D7-9234-FEBD32329827}" presName="sibTrans" presStyleCnt="0"/>
      <dgm:spPr/>
    </dgm:pt>
    <dgm:pt modelId="{438BEDE7-8692-4BCF-84F5-F5EBFDEE7D35}" type="pres">
      <dgm:prSet presAssocID="{6EFAB4EF-0600-441A-990F-FE4AC7B0F0BA}" presName="compNode" presStyleCnt="0"/>
      <dgm:spPr/>
    </dgm:pt>
    <dgm:pt modelId="{60B69E9F-6028-4522-A2A1-A10D55966449}" type="pres">
      <dgm:prSet presAssocID="{6EFAB4EF-0600-441A-990F-FE4AC7B0F0BA}" presName="bgRect" presStyleLbl="bgShp" presStyleIdx="1" presStyleCnt="4"/>
      <dgm:spPr/>
    </dgm:pt>
    <dgm:pt modelId="{7173B28F-759B-4B71-B404-D3BBDF14BCF0}" type="pres">
      <dgm:prSet presAssocID="{6EFAB4EF-0600-441A-990F-FE4AC7B0F0BA}"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Wireless router"/>
        </a:ext>
      </dgm:extLst>
    </dgm:pt>
    <dgm:pt modelId="{164DE979-B186-4DEF-9A3F-6E77DD91DD2E}" type="pres">
      <dgm:prSet presAssocID="{6EFAB4EF-0600-441A-990F-FE4AC7B0F0BA}" presName="spaceRect" presStyleCnt="0"/>
      <dgm:spPr/>
    </dgm:pt>
    <dgm:pt modelId="{7DF9558F-4BBF-40FE-89CC-C9044BBB186D}" type="pres">
      <dgm:prSet presAssocID="{6EFAB4EF-0600-441A-990F-FE4AC7B0F0BA}" presName="parTx" presStyleLbl="revTx" presStyleIdx="1" presStyleCnt="4">
        <dgm:presLayoutVars>
          <dgm:chMax val="0"/>
          <dgm:chPref val="0"/>
        </dgm:presLayoutVars>
      </dgm:prSet>
      <dgm:spPr/>
      <dgm:t>
        <a:bodyPr/>
        <a:lstStyle/>
        <a:p>
          <a:endParaRPr lang="en-US"/>
        </a:p>
      </dgm:t>
    </dgm:pt>
    <dgm:pt modelId="{27E43AC0-D10F-446A-8F29-53A9BC3E490E}" type="pres">
      <dgm:prSet presAssocID="{CADFED69-9C8E-4288-AE79-2A9CBF674B14}" presName="sibTrans" presStyleCnt="0"/>
      <dgm:spPr/>
    </dgm:pt>
    <dgm:pt modelId="{A3BA4248-B8F7-4084-960A-3056E0926757}" type="pres">
      <dgm:prSet presAssocID="{E4C1AD32-2195-471F-A6AA-F7DBA400D870}" presName="compNode" presStyleCnt="0"/>
      <dgm:spPr/>
    </dgm:pt>
    <dgm:pt modelId="{E1D9236C-BA08-402B-AEAC-530EFFAD1E31}" type="pres">
      <dgm:prSet presAssocID="{E4C1AD32-2195-471F-A6AA-F7DBA400D870}" presName="bgRect" presStyleLbl="bgShp" presStyleIdx="2" presStyleCnt="4" custLinFactNeighborX="-605" custLinFactNeighborY="5166"/>
      <dgm:spPr/>
    </dgm:pt>
    <dgm:pt modelId="{14CD661C-33E5-4F1C-A9F9-00D9037C0C7A}" type="pres">
      <dgm:prSet presAssocID="{E4C1AD32-2195-471F-A6AA-F7DBA400D870}"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US"/>
        </a:p>
      </dgm:t>
      <dgm:extLst>
        <a:ext uri="{E40237B7-FDA0-4F09-8148-C483321AD2D9}">
          <dgm14:cNvPr xmlns:dgm14="http://schemas.microsoft.com/office/drawing/2010/diagram" id="0" name="" descr="Stream"/>
        </a:ext>
      </dgm:extLst>
    </dgm:pt>
    <dgm:pt modelId="{DDC15632-75D1-42F7-B0BC-AFE6CD357CC0}" type="pres">
      <dgm:prSet presAssocID="{E4C1AD32-2195-471F-A6AA-F7DBA400D870}" presName="spaceRect" presStyleCnt="0"/>
      <dgm:spPr/>
    </dgm:pt>
    <dgm:pt modelId="{A7A39BB5-2254-472A-8771-00DAC714E2BA}" type="pres">
      <dgm:prSet presAssocID="{E4C1AD32-2195-471F-A6AA-F7DBA400D870}" presName="parTx" presStyleLbl="revTx" presStyleIdx="2" presStyleCnt="4">
        <dgm:presLayoutVars>
          <dgm:chMax val="0"/>
          <dgm:chPref val="0"/>
        </dgm:presLayoutVars>
      </dgm:prSet>
      <dgm:spPr/>
      <dgm:t>
        <a:bodyPr/>
        <a:lstStyle/>
        <a:p>
          <a:endParaRPr lang="en-US"/>
        </a:p>
      </dgm:t>
    </dgm:pt>
    <dgm:pt modelId="{ECA184EA-0BE9-47AE-BE48-BC74BC96DA81}" type="pres">
      <dgm:prSet presAssocID="{ACFD9259-D18D-4FE4-AFC2-034DD4E3E586}" presName="sibTrans" presStyleCnt="0"/>
      <dgm:spPr/>
    </dgm:pt>
    <dgm:pt modelId="{AB2E1EC7-575E-44FD-BBF9-B7ED6666EA61}" type="pres">
      <dgm:prSet presAssocID="{956AA330-B7F5-4387-8396-12ECD36865C1}" presName="compNode" presStyleCnt="0"/>
      <dgm:spPr/>
    </dgm:pt>
    <dgm:pt modelId="{1AA612FE-5E6C-47B2-BC00-F20237DD140F}" type="pres">
      <dgm:prSet presAssocID="{956AA330-B7F5-4387-8396-12ECD36865C1}" presName="bgRect" presStyleLbl="bgShp" presStyleIdx="3" presStyleCnt="4"/>
      <dgm:spPr/>
    </dgm:pt>
    <dgm:pt modelId="{7960E73F-FCFE-41AB-A22D-57228D789FFD}" type="pres">
      <dgm:prSet presAssocID="{956AA330-B7F5-4387-8396-12ECD36865C1}"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en-US"/>
        </a:p>
      </dgm:t>
      <dgm:extLst>
        <a:ext uri="{E40237B7-FDA0-4F09-8148-C483321AD2D9}">
          <dgm14:cNvPr xmlns:dgm14="http://schemas.microsoft.com/office/drawing/2010/diagram" id="0" name="" descr="Computer"/>
        </a:ext>
      </dgm:extLst>
    </dgm:pt>
    <dgm:pt modelId="{DC6AC06F-8158-488F-BF10-02797A605AD4}" type="pres">
      <dgm:prSet presAssocID="{956AA330-B7F5-4387-8396-12ECD36865C1}" presName="spaceRect" presStyleCnt="0"/>
      <dgm:spPr/>
    </dgm:pt>
    <dgm:pt modelId="{060695AC-B7C5-484E-B7BD-4D2D55FA72B9}" type="pres">
      <dgm:prSet presAssocID="{956AA330-B7F5-4387-8396-12ECD36865C1}" presName="parTx" presStyleLbl="revTx" presStyleIdx="3" presStyleCnt="4">
        <dgm:presLayoutVars>
          <dgm:chMax val="0"/>
          <dgm:chPref val="0"/>
        </dgm:presLayoutVars>
      </dgm:prSet>
      <dgm:spPr/>
      <dgm:t>
        <a:bodyPr/>
        <a:lstStyle/>
        <a:p>
          <a:endParaRPr lang="en-US"/>
        </a:p>
      </dgm:t>
    </dgm:pt>
  </dgm:ptLst>
  <dgm:cxnLst>
    <dgm:cxn modelId="{2831595C-561A-4DC4-9E85-32E7A2ED5282}" type="presOf" srcId="{6EFAB4EF-0600-441A-990F-FE4AC7B0F0BA}" destId="{7DF9558F-4BBF-40FE-89CC-C9044BBB186D}" srcOrd="0" destOrd="0" presId="urn:microsoft.com/office/officeart/2018/2/layout/IconVerticalSolidList"/>
    <dgm:cxn modelId="{AD8CC08B-D696-4A6A-9EA7-3BB67D846C6F}" type="presOf" srcId="{5A9538C3-F8EB-4A3E-8A45-CEF7ED553742}" destId="{DDF4DF07-2F34-4787-A356-7139CA34BC2D}" srcOrd="0" destOrd="0" presId="urn:microsoft.com/office/officeart/2018/2/layout/IconVerticalSolidList"/>
    <dgm:cxn modelId="{414B59C7-18DD-4853-B5D3-3DE0D7D92E76}" srcId="{6375C036-0909-4A84-8209-DC6746AFE9B1}" destId="{E4C1AD32-2195-471F-A6AA-F7DBA400D870}" srcOrd="2" destOrd="0" parTransId="{57F8002E-64F2-43FC-835E-3FD37B6FAC0D}" sibTransId="{ACFD9259-D18D-4FE4-AFC2-034DD4E3E586}"/>
    <dgm:cxn modelId="{AC0D7774-D5C2-481C-9A89-5E970C85902D}" type="presOf" srcId="{956AA330-B7F5-4387-8396-12ECD36865C1}" destId="{060695AC-B7C5-484E-B7BD-4D2D55FA72B9}" srcOrd="0" destOrd="0" presId="urn:microsoft.com/office/officeart/2018/2/layout/IconVerticalSolidList"/>
    <dgm:cxn modelId="{228FF883-1E01-40BD-8BF5-1FB896C8E7E3}" type="presOf" srcId="{6375C036-0909-4A84-8209-DC6746AFE9B1}" destId="{A9CE3A20-4064-46B0-946A-2E1986ED6384}" srcOrd="0" destOrd="0" presId="urn:microsoft.com/office/officeart/2018/2/layout/IconVerticalSolidList"/>
    <dgm:cxn modelId="{A459D399-1E49-430C-BE1F-3DCFC363C712}" srcId="{6375C036-0909-4A84-8209-DC6746AFE9B1}" destId="{5A9538C3-F8EB-4A3E-8A45-CEF7ED553742}" srcOrd="0" destOrd="0" parTransId="{87CE7FFF-6B14-4A1C-9FF5-9FE846CA64A0}" sibTransId="{C8AD0CE5-975E-46D7-9234-FEBD32329827}"/>
    <dgm:cxn modelId="{C10A8BB8-897F-466F-9018-C071B6CAF0A3}" srcId="{6375C036-0909-4A84-8209-DC6746AFE9B1}" destId="{956AA330-B7F5-4387-8396-12ECD36865C1}" srcOrd="3" destOrd="0" parTransId="{AA80EFC6-34C4-495B-807B-82158DA1CDC1}" sibTransId="{DA4AE841-BC73-40E9-871A-3BA1C495FEF5}"/>
    <dgm:cxn modelId="{0BC0A750-BE0A-4FE7-AC6B-CC4FA54D98E0}" srcId="{6375C036-0909-4A84-8209-DC6746AFE9B1}" destId="{6EFAB4EF-0600-441A-990F-FE4AC7B0F0BA}" srcOrd="1" destOrd="0" parTransId="{80603C80-5260-4F55-982D-D9790E105C3F}" sibTransId="{CADFED69-9C8E-4288-AE79-2A9CBF674B14}"/>
    <dgm:cxn modelId="{0EB480CB-65C9-4BBE-8204-339DA63121EB}" type="presOf" srcId="{E4C1AD32-2195-471F-A6AA-F7DBA400D870}" destId="{A7A39BB5-2254-472A-8771-00DAC714E2BA}" srcOrd="0" destOrd="0" presId="urn:microsoft.com/office/officeart/2018/2/layout/IconVerticalSolidList"/>
    <dgm:cxn modelId="{244506AF-3030-4018-9211-E647641A0DEB}" type="presParOf" srcId="{A9CE3A20-4064-46B0-946A-2E1986ED6384}" destId="{CC64048F-B3F3-4535-AB24-DCABECA755C0}" srcOrd="0" destOrd="0" presId="urn:microsoft.com/office/officeart/2018/2/layout/IconVerticalSolidList"/>
    <dgm:cxn modelId="{965272BB-73C1-4AE9-868E-B7F4486B97B9}" type="presParOf" srcId="{CC64048F-B3F3-4535-AB24-DCABECA755C0}" destId="{C3201966-2138-49C5-8851-9641528A2DD2}" srcOrd="0" destOrd="0" presId="urn:microsoft.com/office/officeart/2018/2/layout/IconVerticalSolidList"/>
    <dgm:cxn modelId="{613141C7-380F-4DF3-88A4-8B2A6F93D1B2}" type="presParOf" srcId="{CC64048F-B3F3-4535-AB24-DCABECA755C0}" destId="{4E7CE92C-2714-4B57-9B70-4EDFE6F5C313}" srcOrd="1" destOrd="0" presId="urn:microsoft.com/office/officeart/2018/2/layout/IconVerticalSolidList"/>
    <dgm:cxn modelId="{3DFFE4AE-DA08-4C55-BECB-9DBB4347A4A8}" type="presParOf" srcId="{CC64048F-B3F3-4535-AB24-DCABECA755C0}" destId="{F498AA54-ED4A-40D7-8B73-96E80388E6CB}" srcOrd="2" destOrd="0" presId="urn:microsoft.com/office/officeart/2018/2/layout/IconVerticalSolidList"/>
    <dgm:cxn modelId="{7F04E882-A53E-400D-AFB0-E222A316B0B3}" type="presParOf" srcId="{CC64048F-B3F3-4535-AB24-DCABECA755C0}" destId="{DDF4DF07-2F34-4787-A356-7139CA34BC2D}" srcOrd="3" destOrd="0" presId="urn:microsoft.com/office/officeart/2018/2/layout/IconVerticalSolidList"/>
    <dgm:cxn modelId="{0507A0E0-57AD-4A32-8563-436E144AFB66}" type="presParOf" srcId="{A9CE3A20-4064-46B0-946A-2E1986ED6384}" destId="{3AE51EA7-D22F-4EFB-B63F-26D1EDFF32A0}" srcOrd="1" destOrd="0" presId="urn:microsoft.com/office/officeart/2018/2/layout/IconVerticalSolidList"/>
    <dgm:cxn modelId="{E2226971-B6F9-4277-9E6A-4DDFCE734474}" type="presParOf" srcId="{A9CE3A20-4064-46B0-946A-2E1986ED6384}" destId="{438BEDE7-8692-4BCF-84F5-F5EBFDEE7D35}" srcOrd="2" destOrd="0" presId="urn:microsoft.com/office/officeart/2018/2/layout/IconVerticalSolidList"/>
    <dgm:cxn modelId="{3CC286F0-2858-46F9-90E9-37B1455E858E}" type="presParOf" srcId="{438BEDE7-8692-4BCF-84F5-F5EBFDEE7D35}" destId="{60B69E9F-6028-4522-A2A1-A10D55966449}" srcOrd="0" destOrd="0" presId="urn:microsoft.com/office/officeart/2018/2/layout/IconVerticalSolidList"/>
    <dgm:cxn modelId="{A69715AE-63C8-42DA-B642-DE999E026F9A}" type="presParOf" srcId="{438BEDE7-8692-4BCF-84F5-F5EBFDEE7D35}" destId="{7173B28F-759B-4B71-B404-D3BBDF14BCF0}" srcOrd="1" destOrd="0" presId="urn:microsoft.com/office/officeart/2018/2/layout/IconVerticalSolidList"/>
    <dgm:cxn modelId="{913A9B09-45A4-43DA-B28F-AA657FDC3BEC}" type="presParOf" srcId="{438BEDE7-8692-4BCF-84F5-F5EBFDEE7D35}" destId="{164DE979-B186-4DEF-9A3F-6E77DD91DD2E}" srcOrd="2" destOrd="0" presId="urn:microsoft.com/office/officeart/2018/2/layout/IconVerticalSolidList"/>
    <dgm:cxn modelId="{2D730E85-2F0D-49D6-B565-3651D8E45C5A}" type="presParOf" srcId="{438BEDE7-8692-4BCF-84F5-F5EBFDEE7D35}" destId="{7DF9558F-4BBF-40FE-89CC-C9044BBB186D}" srcOrd="3" destOrd="0" presId="urn:microsoft.com/office/officeart/2018/2/layout/IconVerticalSolidList"/>
    <dgm:cxn modelId="{9B2ED9FB-A440-49E6-8703-DC4A958DD7E8}" type="presParOf" srcId="{A9CE3A20-4064-46B0-946A-2E1986ED6384}" destId="{27E43AC0-D10F-446A-8F29-53A9BC3E490E}" srcOrd="3" destOrd="0" presId="urn:microsoft.com/office/officeart/2018/2/layout/IconVerticalSolidList"/>
    <dgm:cxn modelId="{872585B7-3332-4556-B76B-097BCB6C4FA7}" type="presParOf" srcId="{A9CE3A20-4064-46B0-946A-2E1986ED6384}" destId="{A3BA4248-B8F7-4084-960A-3056E0926757}" srcOrd="4" destOrd="0" presId="urn:microsoft.com/office/officeart/2018/2/layout/IconVerticalSolidList"/>
    <dgm:cxn modelId="{11FA9F1A-6CCB-4AB5-8A23-018CF9ECB871}" type="presParOf" srcId="{A3BA4248-B8F7-4084-960A-3056E0926757}" destId="{E1D9236C-BA08-402B-AEAC-530EFFAD1E31}" srcOrd="0" destOrd="0" presId="urn:microsoft.com/office/officeart/2018/2/layout/IconVerticalSolidList"/>
    <dgm:cxn modelId="{0E118255-2B1C-43F7-BA4E-63BF225A4BB4}" type="presParOf" srcId="{A3BA4248-B8F7-4084-960A-3056E0926757}" destId="{14CD661C-33E5-4F1C-A9F9-00D9037C0C7A}" srcOrd="1" destOrd="0" presId="urn:microsoft.com/office/officeart/2018/2/layout/IconVerticalSolidList"/>
    <dgm:cxn modelId="{283D6CEB-2B1A-418E-97EA-67A03D2574A7}" type="presParOf" srcId="{A3BA4248-B8F7-4084-960A-3056E0926757}" destId="{DDC15632-75D1-42F7-B0BC-AFE6CD357CC0}" srcOrd="2" destOrd="0" presId="urn:microsoft.com/office/officeart/2018/2/layout/IconVerticalSolidList"/>
    <dgm:cxn modelId="{098CEFA0-854D-4094-8229-054054E0E81C}" type="presParOf" srcId="{A3BA4248-B8F7-4084-960A-3056E0926757}" destId="{A7A39BB5-2254-472A-8771-00DAC714E2BA}" srcOrd="3" destOrd="0" presId="urn:microsoft.com/office/officeart/2018/2/layout/IconVerticalSolidList"/>
    <dgm:cxn modelId="{3B4C0DDB-23FE-4266-94B6-5F26A4954C7C}" type="presParOf" srcId="{A9CE3A20-4064-46B0-946A-2E1986ED6384}" destId="{ECA184EA-0BE9-47AE-BE48-BC74BC96DA81}" srcOrd="5" destOrd="0" presId="urn:microsoft.com/office/officeart/2018/2/layout/IconVerticalSolidList"/>
    <dgm:cxn modelId="{CB2ABDF5-CC77-49A2-A619-4FBADB229360}" type="presParOf" srcId="{A9CE3A20-4064-46B0-946A-2E1986ED6384}" destId="{AB2E1EC7-575E-44FD-BBF9-B7ED6666EA61}" srcOrd="6" destOrd="0" presId="urn:microsoft.com/office/officeart/2018/2/layout/IconVerticalSolidList"/>
    <dgm:cxn modelId="{15AE7CB8-64FA-4212-A8EC-F6439A594030}" type="presParOf" srcId="{AB2E1EC7-575E-44FD-BBF9-B7ED6666EA61}" destId="{1AA612FE-5E6C-47B2-BC00-F20237DD140F}" srcOrd="0" destOrd="0" presId="urn:microsoft.com/office/officeart/2018/2/layout/IconVerticalSolidList"/>
    <dgm:cxn modelId="{27BCDE11-6E9C-4522-9314-F5B650885FA1}" type="presParOf" srcId="{AB2E1EC7-575E-44FD-BBF9-B7ED6666EA61}" destId="{7960E73F-FCFE-41AB-A22D-57228D789FFD}" srcOrd="1" destOrd="0" presId="urn:microsoft.com/office/officeart/2018/2/layout/IconVerticalSolidList"/>
    <dgm:cxn modelId="{8F99E2EB-2593-4321-854F-9AC55695CEB8}" type="presParOf" srcId="{AB2E1EC7-575E-44FD-BBF9-B7ED6666EA61}" destId="{DC6AC06F-8158-488F-BF10-02797A605AD4}" srcOrd="2" destOrd="0" presId="urn:microsoft.com/office/officeart/2018/2/layout/IconVerticalSolidList"/>
    <dgm:cxn modelId="{834D710A-60F6-487F-9881-6929CC57D7B9}" type="presParOf" srcId="{AB2E1EC7-575E-44FD-BBF9-B7ED6666EA61}" destId="{060695AC-B7C5-484E-B7BD-4D2D55FA72B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ADFCB7-E3AD-43BE-A999-704FED4CE1F0}"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0F48927B-9DDC-4332-8C53-5C232EF6CABB}">
      <dgm:prSet custT="1"/>
      <dgm:spPr/>
      <dgm:t>
        <a:bodyPr/>
        <a:lstStyle/>
        <a:p>
          <a:pPr algn="just"/>
          <a:r>
            <a:rPr lang="en-IN" sz="1800" b="1" i="0">
              <a:latin typeface="Times New Roman" panose="02020603050405020304" pitchFamily="18" charset="0"/>
              <a:cs typeface="Times New Roman" panose="02020603050405020304" pitchFamily="18" charset="0"/>
            </a:rPr>
            <a:t>Protocols of Transport Layer:</a:t>
          </a:r>
          <a:endParaRPr lang="en-US" sz="1800" b="1">
            <a:latin typeface="Times New Roman" panose="02020603050405020304" pitchFamily="18" charset="0"/>
            <a:cs typeface="Times New Roman" panose="02020603050405020304" pitchFamily="18" charset="0"/>
          </a:endParaRPr>
        </a:p>
      </dgm:t>
    </dgm:pt>
    <dgm:pt modelId="{4C0DBD0B-E98B-41E6-B509-BA2C2762E4BF}" type="parTrans" cxnId="{134E0B4F-A565-469E-8A18-E17C0E38465F}">
      <dgm:prSet/>
      <dgm:spPr/>
      <dgm:t>
        <a:bodyPr/>
        <a:lstStyle/>
        <a:p>
          <a:pPr algn="just"/>
          <a:endParaRPr lang="en-US" sz="2800" b="1">
            <a:latin typeface="Times New Roman" panose="02020603050405020304" pitchFamily="18" charset="0"/>
            <a:cs typeface="Times New Roman" panose="02020603050405020304" pitchFamily="18" charset="0"/>
          </a:endParaRPr>
        </a:p>
      </dgm:t>
    </dgm:pt>
    <dgm:pt modelId="{E7E577DC-5CD0-418C-9D16-DB38A0E7B6FA}" type="sibTrans" cxnId="{134E0B4F-A565-469E-8A18-E17C0E38465F}">
      <dgm:prSet custT="1"/>
      <dgm:spPr/>
      <dgm:t>
        <a:bodyPr/>
        <a:lstStyle/>
        <a:p>
          <a:pPr algn="just"/>
          <a:endParaRPr lang="en-US" sz="600" b="1">
            <a:latin typeface="Times New Roman" panose="02020603050405020304" pitchFamily="18" charset="0"/>
            <a:cs typeface="Times New Roman" panose="02020603050405020304" pitchFamily="18" charset="0"/>
          </a:endParaRPr>
        </a:p>
      </dgm:t>
    </dgm:pt>
    <dgm:pt modelId="{0C453812-EF9A-4642-AB79-69D5F659AF6E}">
      <dgm:prSet custT="1"/>
      <dgm:spPr/>
      <dgm:t>
        <a:bodyPr/>
        <a:lstStyle/>
        <a:p>
          <a:pPr algn="just"/>
          <a:r>
            <a:rPr lang="en-IN" sz="1800" b="1" i="0" u="sng">
              <a:latin typeface="Times New Roman" panose="02020603050405020304" pitchFamily="18" charset="0"/>
              <a:cs typeface="Times New Roman" panose="02020603050405020304" pitchFamily="18" charset="0"/>
              <a:hlinkClick xmlns:r="http://schemas.openxmlformats.org/officeDocument/2006/relationships" r:id="rId1"/>
            </a:rPr>
            <a:t>TCP</a:t>
          </a:r>
          <a:r>
            <a:rPr lang="en-IN" sz="1800" b="1" i="0">
              <a:latin typeface="Times New Roman" panose="02020603050405020304" pitchFamily="18" charset="0"/>
              <a:cs typeface="Times New Roman" panose="02020603050405020304" pitchFamily="18" charset="0"/>
            </a:rPr>
            <a:t>(Transmission Control Protocol)</a:t>
          </a:r>
          <a:endParaRPr lang="en-US" sz="1800" b="1">
            <a:latin typeface="Times New Roman" panose="02020603050405020304" pitchFamily="18" charset="0"/>
            <a:cs typeface="Times New Roman" panose="02020603050405020304" pitchFamily="18" charset="0"/>
          </a:endParaRPr>
        </a:p>
      </dgm:t>
    </dgm:pt>
    <dgm:pt modelId="{330240B5-03A8-47E9-A047-6D166DE9363D}" type="parTrans" cxnId="{9137B808-FE50-46C9-8E60-2157E2F1D7B1}">
      <dgm:prSet/>
      <dgm:spPr/>
      <dgm:t>
        <a:bodyPr/>
        <a:lstStyle/>
        <a:p>
          <a:pPr algn="just"/>
          <a:endParaRPr lang="en-US" sz="2800" b="1">
            <a:latin typeface="Times New Roman" panose="02020603050405020304" pitchFamily="18" charset="0"/>
            <a:cs typeface="Times New Roman" panose="02020603050405020304" pitchFamily="18" charset="0"/>
          </a:endParaRPr>
        </a:p>
      </dgm:t>
    </dgm:pt>
    <dgm:pt modelId="{D1AEC0C4-41DC-4D49-B103-C06831922D74}" type="sibTrans" cxnId="{9137B808-FE50-46C9-8E60-2157E2F1D7B1}">
      <dgm:prSet custT="1"/>
      <dgm:spPr/>
      <dgm:t>
        <a:bodyPr/>
        <a:lstStyle/>
        <a:p>
          <a:pPr algn="just"/>
          <a:endParaRPr lang="en-US" sz="600" b="1">
            <a:latin typeface="Times New Roman" panose="02020603050405020304" pitchFamily="18" charset="0"/>
            <a:cs typeface="Times New Roman" panose="02020603050405020304" pitchFamily="18" charset="0"/>
          </a:endParaRPr>
        </a:p>
      </dgm:t>
    </dgm:pt>
    <dgm:pt modelId="{25ED6DF2-5483-46CC-AB8B-4FB5595B01B2}">
      <dgm:prSet custT="1"/>
      <dgm:spPr/>
      <dgm:t>
        <a:bodyPr/>
        <a:lstStyle/>
        <a:p>
          <a:pPr algn="just"/>
          <a:r>
            <a:rPr lang="en-IN" sz="1800" b="1" i="0" u="sng">
              <a:latin typeface="Times New Roman" panose="02020603050405020304" pitchFamily="18" charset="0"/>
              <a:cs typeface="Times New Roman" panose="02020603050405020304" pitchFamily="18" charset="0"/>
              <a:hlinkClick xmlns:r="http://schemas.openxmlformats.org/officeDocument/2006/relationships" r:id="rId2"/>
            </a:rPr>
            <a:t>UDP</a:t>
          </a:r>
          <a:r>
            <a:rPr lang="en-IN" sz="1800" b="1" i="0">
              <a:latin typeface="Times New Roman" panose="02020603050405020304" pitchFamily="18" charset="0"/>
              <a:cs typeface="Times New Roman" panose="02020603050405020304" pitchFamily="18" charset="0"/>
            </a:rPr>
            <a:t> (User Datagram Protocol)</a:t>
          </a:r>
          <a:endParaRPr lang="en-US" sz="1800" b="1">
            <a:latin typeface="Times New Roman" panose="02020603050405020304" pitchFamily="18" charset="0"/>
            <a:cs typeface="Times New Roman" panose="02020603050405020304" pitchFamily="18" charset="0"/>
          </a:endParaRPr>
        </a:p>
      </dgm:t>
    </dgm:pt>
    <dgm:pt modelId="{D1A44D44-767C-46EC-9D93-392A7133B107}" type="parTrans" cxnId="{8178790E-D735-4072-9E2F-F1EB7A8F750B}">
      <dgm:prSet/>
      <dgm:spPr/>
      <dgm:t>
        <a:bodyPr/>
        <a:lstStyle/>
        <a:p>
          <a:pPr algn="just"/>
          <a:endParaRPr lang="en-US" sz="2800" b="1">
            <a:latin typeface="Times New Roman" panose="02020603050405020304" pitchFamily="18" charset="0"/>
            <a:cs typeface="Times New Roman" panose="02020603050405020304" pitchFamily="18" charset="0"/>
          </a:endParaRPr>
        </a:p>
      </dgm:t>
    </dgm:pt>
    <dgm:pt modelId="{7D755DC3-8755-413A-8602-6A1551573F0B}" type="sibTrans" cxnId="{8178790E-D735-4072-9E2F-F1EB7A8F750B}">
      <dgm:prSet custT="1"/>
      <dgm:spPr/>
      <dgm:t>
        <a:bodyPr/>
        <a:lstStyle/>
        <a:p>
          <a:pPr algn="just"/>
          <a:endParaRPr lang="en-US" sz="600" b="1">
            <a:latin typeface="Times New Roman" panose="02020603050405020304" pitchFamily="18" charset="0"/>
            <a:cs typeface="Times New Roman" panose="02020603050405020304" pitchFamily="18" charset="0"/>
          </a:endParaRPr>
        </a:p>
      </dgm:t>
    </dgm:pt>
    <dgm:pt modelId="{454E4406-7EF1-4E4E-8F49-BF4AAF8ACD24}">
      <dgm:prSet custT="1"/>
      <dgm:spPr/>
      <dgm:t>
        <a:bodyPr/>
        <a:lstStyle/>
        <a:p>
          <a:pPr algn="just"/>
          <a:r>
            <a:rPr lang="en-IN" sz="1800" b="1" i="0" u="sng">
              <a:latin typeface="Times New Roman" panose="02020603050405020304" pitchFamily="18" charset="0"/>
              <a:cs typeface="Times New Roman" panose="02020603050405020304" pitchFamily="18" charset="0"/>
              <a:hlinkClick xmlns:r="http://schemas.openxmlformats.org/officeDocument/2006/relationships" r:id="rId3"/>
            </a:rPr>
            <a:t>SCTP </a:t>
          </a:r>
          <a:r>
            <a:rPr lang="en-IN" sz="1800" b="1" i="0">
              <a:latin typeface="Times New Roman" panose="02020603050405020304" pitchFamily="18" charset="0"/>
              <a:cs typeface="Times New Roman" panose="02020603050405020304" pitchFamily="18" charset="0"/>
            </a:rPr>
            <a:t>(Stream Control Transmission Protocol)</a:t>
          </a:r>
          <a:endParaRPr lang="en-US" sz="1800" b="1">
            <a:latin typeface="Times New Roman" panose="02020603050405020304" pitchFamily="18" charset="0"/>
            <a:cs typeface="Times New Roman" panose="02020603050405020304" pitchFamily="18" charset="0"/>
          </a:endParaRPr>
        </a:p>
      </dgm:t>
    </dgm:pt>
    <dgm:pt modelId="{B98AFD71-52FE-436A-9C3F-F80C53D039C7}" type="parTrans" cxnId="{7B6A9DCC-33EB-499F-BBAA-0C66C835EAF3}">
      <dgm:prSet/>
      <dgm:spPr/>
      <dgm:t>
        <a:bodyPr/>
        <a:lstStyle/>
        <a:p>
          <a:pPr algn="just"/>
          <a:endParaRPr lang="en-US" sz="2800" b="1">
            <a:latin typeface="Times New Roman" panose="02020603050405020304" pitchFamily="18" charset="0"/>
            <a:cs typeface="Times New Roman" panose="02020603050405020304" pitchFamily="18" charset="0"/>
          </a:endParaRPr>
        </a:p>
      </dgm:t>
    </dgm:pt>
    <dgm:pt modelId="{F4F7B1FF-4D55-421D-8A77-B71AE708153E}" type="sibTrans" cxnId="{7B6A9DCC-33EB-499F-BBAA-0C66C835EAF3}">
      <dgm:prSet custT="1"/>
      <dgm:spPr/>
      <dgm:t>
        <a:bodyPr/>
        <a:lstStyle/>
        <a:p>
          <a:pPr algn="just"/>
          <a:endParaRPr lang="en-US" sz="600" b="1">
            <a:latin typeface="Times New Roman" panose="02020603050405020304" pitchFamily="18" charset="0"/>
            <a:cs typeface="Times New Roman" panose="02020603050405020304" pitchFamily="18" charset="0"/>
          </a:endParaRPr>
        </a:p>
      </dgm:t>
    </dgm:pt>
    <dgm:pt modelId="{EADE2D68-3F2E-4FB1-A3FA-AD1ECEBBEA05}">
      <dgm:prSet custT="1"/>
      <dgm:spPr/>
      <dgm:t>
        <a:bodyPr/>
        <a:lstStyle/>
        <a:p>
          <a:pPr algn="just"/>
          <a:r>
            <a:rPr lang="en-IN" sz="1800" b="1" i="0" dirty="0">
              <a:latin typeface="Times New Roman" panose="02020603050405020304" pitchFamily="18" charset="0"/>
              <a:cs typeface="Times New Roman" panose="02020603050405020304" pitchFamily="18" charset="0"/>
            </a:rPr>
            <a:t>DCCP (Datagram Congestion Control Protocol)</a:t>
          </a:r>
          <a:endParaRPr lang="en-US" sz="1800" b="1" dirty="0">
            <a:latin typeface="Times New Roman" panose="02020603050405020304" pitchFamily="18" charset="0"/>
            <a:cs typeface="Times New Roman" panose="02020603050405020304" pitchFamily="18" charset="0"/>
          </a:endParaRPr>
        </a:p>
      </dgm:t>
    </dgm:pt>
    <dgm:pt modelId="{AD079027-0548-4D8F-AFF1-072328177B6E}" type="parTrans" cxnId="{1E6A00FD-A159-4E98-B1CE-A682CFE4DE7B}">
      <dgm:prSet/>
      <dgm:spPr/>
      <dgm:t>
        <a:bodyPr/>
        <a:lstStyle/>
        <a:p>
          <a:pPr algn="just"/>
          <a:endParaRPr lang="en-US" sz="2800" b="1">
            <a:latin typeface="Times New Roman" panose="02020603050405020304" pitchFamily="18" charset="0"/>
            <a:cs typeface="Times New Roman" panose="02020603050405020304" pitchFamily="18" charset="0"/>
          </a:endParaRPr>
        </a:p>
      </dgm:t>
    </dgm:pt>
    <dgm:pt modelId="{F08FB8E9-4DDF-45D5-9544-730C9E701E94}" type="sibTrans" cxnId="{1E6A00FD-A159-4E98-B1CE-A682CFE4DE7B}">
      <dgm:prSet custT="1"/>
      <dgm:spPr/>
      <dgm:t>
        <a:bodyPr/>
        <a:lstStyle/>
        <a:p>
          <a:pPr algn="just"/>
          <a:endParaRPr lang="en-US" sz="600" b="1">
            <a:latin typeface="Times New Roman" panose="02020603050405020304" pitchFamily="18" charset="0"/>
            <a:cs typeface="Times New Roman" panose="02020603050405020304" pitchFamily="18" charset="0"/>
          </a:endParaRPr>
        </a:p>
      </dgm:t>
    </dgm:pt>
    <dgm:pt modelId="{25EA59F6-AC06-4DB5-B990-30074870EE4A}">
      <dgm:prSet custT="1"/>
      <dgm:spPr/>
      <dgm:t>
        <a:bodyPr/>
        <a:lstStyle/>
        <a:p>
          <a:pPr algn="just"/>
          <a:r>
            <a:rPr lang="en-IN" sz="1800" b="1" i="0">
              <a:latin typeface="Times New Roman" panose="02020603050405020304" pitchFamily="18" charset="0"/>
              <a:cs typeface="Times New Roman" panose="02020603050405020304" pitchFamily="18" charset="0"/>
            </a:rPr>
            <a:t>ATP (AppleTalk Transaction Protocol)</a:t>
          </a:r>
          <a:endParaRPr lang="en-US" sz="1800" b="1">
            <a:latin typeface="Times New Roman" panose="02020603050405020304" pitchFamily="18" charset="0"/>
            <a:cs typeface="Times New Roman" panose="02020603050405020304" pitchFamily="18" charset="0"/>
          </a:endParaRPr>
        </a:p>
      </dgm:t>
    </dgm:pt>
    <dgm:pt modelId="{E36EE55D-8E1B-42A0-B365-60723ECF4E18}" type="parTrans" cxnId="{CC7DF220-DE88-4B81-82FF-35CD13E14B41}">
      <dgm:prSet/>
      <dgm:spPr/>
      <dgm:t>
        <a:bodyPr/>
        <a:lstStyle/>
        <a:p>
          <a:pPr algn="just"/>
          <a:endParaRPr lang="en-US" sz="2800" b="1">
            <a:latin typeface="Times New Roman" panose="02020603050405020304" pitchFamily="18" charset="0"/>
            <a:cs typeface="Times New Roman" panose="02020603050405020304" pitchFamily="18" charset="0"/>
          </a:endParaRPr>
        </a:p>
      </dgm:t>
    </dgm:pt>
    <dgm:pt modelId="{E65A2549-AD7A-410D-90E1-2D786D5A6EBE}" type="sibTrans" cxnId="{CC7DF220-DE88-4B81-82FF-35CD13E14B41}">
      <dgm:prSet custT="1"/>
      <dgm:spPr/>
      <dgm:t>
        <a:bodyPr/>
        <a:lstStyle/>
        <a:p>
          <a:pPr algn="just"/>
          <a:endParaRPr lang="en-US" sz="600" b="1">
            <a:latin typeface="Times New Roman" panose="02020603050405020304" pitchFamily="18" charset="0"/>
            <a:cs typeface="Times New Roman" panose="02020603050405020304" pitchFamily="18" charset="0"/>
          </a:endParaRPr>
        </a:p>
      </dgm:t>
    </dgm:pt>
    <dgm:pt modelId="{5A8D0C90-DA4C-49FA-96FE-C438DED31134}">
      <dgm:prSet custT="1"/>
      <dgm:spPr/>
      <dgm:t>
        <a:bodyPr/>
        <a:lstStyle/>
        <a:p>
          <a:pPr algn="just"/>
          <a:r>
            <a:rPr lang="en-IN" sz="1800" b="1" i="0">
              <a:latin typeface="Times New Roman" panose="02020603050405020304" pitchFamily="18" charset="0"/>
              <a:cs typeface="Times New Roman" panose="02020603050405020304" pitchFamily="18" charset="0"/>
            </a:rPr>
            <a:t>FCP (Fibre Channel Protocol)</a:t>
          </a:r>
          <a:endParaRPr lang="en-US" sz="1800" b="1">
            <a:latin typeface="Times New Roman" panose="02020603050405020304" pitchFamily="18" charset="0"/>
            <a:cs typeface="Times New Roman" panose="02020603050405020304" pitchFamily="18" charset="0"/>
          </a:endParaRPr>
        </a:p>
      </dgm:t>
    </dgm:pt>
    <dgm:pt modelId="{71AD9EE8-A137-4251-A865-9EA8951326B8}" type="parTrans" cxnId="{C75BAA7B-0624-48AD-B2F8-2D5E652C5EF8}">
      <dgm:prSet/>
      <dgm:spPr/>
      <dgm:t>
        <a:bodyPr/>
        <a:lstStyle/>
        <a:p>
          <a:pPr algn="just"/>
          <a:endParaRPr lang="en-US" sz="2800" b="1">
            <a:latin typeface="Times New Roman" panose="02020603050405020304" pitchFamily="18" charset="0"/>
            <a:cs typeface="Times New Roman" panose="02020603050405020304" pitchFamily="18" charset="0"/>
          </a:endParaRPr>
        </a:p>
      </dgm:t>
    </dgm:pt>
    <dgm:pt modelId="{C47BFB33-6391-4542-90C0-88CE2BDF80A9}" type="sibTrans" cxnId="{C75BAA7B-0624-48AD-B2F8-2D5E652C5EF8}">
      <dgm:prSet custT="1"/>
      <dgm:spPr/>
      <dgm:t>
        <a:bodyPr/>
        <a:lstStyle/>
        <a:p>
          <a:pPr algn="just"/>
          <a:endParaRPr lang="en-US" sz="600" b="1">
            <a:latin typeface="Times New Roman" panose="02020603050405020304" pitchFamily="18" charset="0"/>
            <a:cs typeface="Times New Roman" panose="02020603050405020304" pitchFamily="18" charset="0"/>
          </a:endParaRPr>
        </a:p>
      </dgm:t>
    </dgm:pt>
    <dgm:pt modelId="{6D3522D7-7293-49FF-AC03-9E7917ABF923}">
      <dgm:prSet custT="1"/>
      <dgm:spPr/>
      <dgm:t>
        <a:bodyPr/>
        <a:lstStyle/>
        <a:p>
          <a:pPr algn="just"/>
          <a:r>
            <a:rPr lang="en-IN" sz="1800" b="1" i="0">
              <a:latin typeface="Times New Roman" panose="02020603050405020304" pitchFamily="18" charset="0"/>
              <a:cs typeface="Times New Roman" panose="02020603050405020304" pitchFamily="18" charset="0"/>
            </a:rPr>
            <a:t>RDP (Reliable Data Protocol)</a:t>
          </a:r>
          <a:endParaRPr lang="en-US" sz="1800" b="1">
            <a:latin typeface="Times New Roman" panose="02020603050405020304" pitchFamily="18" charset="0"/>
            <a:cs typeface="Times New Roman" panose="02020603050405020304" pitchFamily="18" charset="0"/>
          </a:endParaRPr>
        </a:p>
      </dgm:t>
    </dgm:pt>
    <dgm:pt modelId="{55F55C2D-85A6-4486-8DA6-70A2A12D315A}" type="parTrans" cxnId="{9DDD600D-4EEB-40A5-ABEC-A33575F1FB63}">
      <dgm:prSet/>
      <dgm:spPr/>
      <dgm:t>
        <a:bodyPr/>
        <a:lstStyle/>
        <a:p>
          <a:pPr algn="just"/>
          <a:endParaRPr lang="en-US" sz="2800" b="1">
            <a:latin typeface="Times New Roman" panose="02020603050405020304" pitchFamily="18" charset="0"/>
            <a:cs typeface="Times New Roman" panose="02020603050405020304" pitchFamily="18" charset="0"/>
          </a:endParaRPr>
        </a:p>
      </dgm:t>
    </dgm:pt>
    <dgm:pt modelId="{7078E3F4-2F74-4162-B4FE-5AFFA8C6FF7D}" type="sibTrans" cxnId="{9DDD600D-4EEB-40A5-ABEC-A33575F1FB63}">
      <dgm:prSet custT="1"/>
      <dgm:spPr/>
      <dgm:t>
        <a:bodyPr/>
        <a:lstStyle/>
        <a:p>
          <a:pPr algn="just"/>
          <a:endParaRPr lang="en-US" sz="600" b="1">
            <a:latin typeface="Times New Roman" panose="02020603050405020304" pitchFamily="18" charset="0"/>
            <a:cs typeface="Times New Roman" panose="02020603050405020304" pitchFamily="18" charset="0"/>
          </a:endParaRPr>
        </a:p>
      </dgm:t>
    </dgm:pt>
    <dgm:pt modelId="{0337C32C-937A-4880-B33E-BC43337DCE9C}">
      <dgm:prSet custT="1"/>
      <dgm:spPr/>
      <dgm:t>
        <a:bodyPr/>
        <a:lstStyle/>
        <a:p>
          <a:pPr algn="just"/>
          <a:r>
            <a:rPr lang="en-IN" sz="1800" b="1" i="0">
              <a:latin typeface="Times New Roman" panose="02020603050405020304" pitchFamily="18" charset="0"/>
              <a:cs typeface="Times New Roman" panose="02020603050405020304" pitchFamily="18" charset="0"/>
            </a:rPr>
            <a:t>RUDP (Reliable User Data Protocol)</a:t>
          </a:r>
          <a:endParaRPr lang="en-US" sz="1800" b="1">
            <a:latin typeface="Times New Roman" panose="02020603050405020304" pitchFamily="18" charset="0"/>
            <a:cs typeface="Times New Roman" panose="02020603050405020304" pitchFamily="18" charset="0"/>
          </a:endParaRPr>
        </a:p>
      </dgm:t>
    </dgm:pt>
    <dgm:pt modelId="{00722369-6FAA-477F-97D6-856A80F5E249}" type="parTrans" cxnId="{CA296612-C217-4F69-B6F3-6A382ECBB499}">
      <dgm:prSet/>
      <dgm:spPr/>
      <dgm:t>
        <a:bodyPr/>
        <a:lstStyle/>
        <a:p>
          <a:pPr algn="just"/>
          <a:endParaRPr lang="en-US" sz="2800" b="1">
            <a:latin typeface="Times New Roman" panose="02020603050405020304" pitchFamily="18" charset="0"/>
            <a:cs typeface="Times New Roman" panose="02020603050405020304" pitchFamily="18" charset="0"/>
          </a:endParaRPr>
        </a:p>
      </dgm:t>
    </dgm:pt>
    <dgm:pt modelId="{438077CA-8CD7-4EA4-9515-9D003AC8D35F}" type="sibTrans" cxnId="{CA296612-C217-4F69-B6F3-6A382ECBB499}">
      <dgm:prSet custT="1"/>
      <dgm:spPr/>
      <dgm:t>
        <a:bodyPr/>
        <a:lstStyle/>
        <a:p>
          <a:pPr algn="just"/>
          <a:endParaRPr lang="en-US" sz="600" b="1">
            <a:latin typeface="Times New Roman" panose="02020603050405020304" pitchFamily="18" charset="0"/>
            <a:cs typeface="Times New Roman" panose="02020603050405020304" pitchFamily="18" charset="0"/>
          </a:endParaRPr>
        </a:p>
      </dgm:t>
    </dgm:pt>
    <dgm:pt modelId="{D02F4292-F8BA-4C82-80EB-02CB55BA6FB6}">
      <dgm:prSet custT="1"/>
      <dgm:spPr/>
      <dgm:t>
        <a:bodyPr/>
        <a:lstStyle/>
        <a:p>
          <a:pPr algn="just"/>
          <a:r>
            <a:rPr lang="en-IN" sz="1800" b="1" i="0">
              <a:latin typeface="Times New Roman" panose="02020603050405020304" pitchFamily="18" charset="0"/>
              <a:cs typeface="Times New Roman" panose="02020603050405020304" pitchFamily="18" charset="0"/>
            </a:rPr>
            <a:t>SST (Structured Steam Transport)</a:t>
          </a:r>
          <a:endParaRPr lang="en-US" sz="1800" b="1">
            <a:latin typeface="Times New Roman" panose="02020603050405020304" pitchFamily="18" charset="0"/>
            <a:cs typeface="Times New Roman" panose="02020603050405020304" pitchFamily="18" charset="0"/>
          </a:endParaRPr>
        </a:p>
      </dgm:t>
    </dgm:pt>
    <dgm:pt modelId="{7675AAA9-3C10-4EAF-BCD8-CA9A05991CF2}" type="parTrans" cxnId="{5036B089-2593-4B28-9F69-9A382BB791CB}">
      <dgm:prSet/>
      <dgm:spPr/>
      <dgm:t>
        <a:bodyPr/>
        <a:lstStyle/>
        <a:p>
          <a:pPr algn="just"/>
          <a:endParaRPr lang="en-US" sz="2800" b="1">
            <a:latin typeface="Times New Roman" panose="02020603050405020304" pitchFamily="18" charset="0"/>
            <a:cs typeface="Times New Roman" panose="02020603050405020304" pitchFamily="18" charset="0"/>
          </a:endParaRPr>
        </a:p>
      </dgm:t>
    </dgm:pt>
    <dgm:pt modelId="{67C02D4B-B21B-4106-B24B-E0B94AAF2BE4}" type="sibTrans" cxnId="{5036B089-2593-4B28-9F69-9A382BB791CB}">
      <dgm:prSet custT="1"/>
      <dgm:spPr/>
      <dgm:t>
        <a:bodyPr/>
        <a:lstStyle/>
        <a:p>
          <a:pPr algn="just"/>
          <a:endParaRPr lang="en-US" sz="600" b="1">
            <a:latin typeface="Times New Roman" panose="02020603050405020304" pitchFamily="18" charset="0"/>
            <a:cs typeface="Times New Roman" panose="02020603050405020304" pitchFamily="18" charset="0"/>
          </a:endParaRPr>
        </a:p>
      </dgm:t>
    </dgm:pt>
    <dgm:pt modelId="{66C9240F-02FF-4F0B-B86B-0A41DD047B1F}">
      <dgm:prSet custT="1"/>
      <dgm:spPr/>
      <dgm:t>
        <a:bodyPr/>
        <a:lstStyle/>
        <a:p>
          <a:pPr algn="just"/>
          <a:r>
            <a:rPr lang="en-IN" sz="1800" b="1" i="0">
              <a:latin typeface="Times New Roman" panose="02020603050405020304" pitchFamily="18" charset="0"/>
              <a:cs typeface="Times New Roman" panose="02020603050405020304" pitchFamily="18" charset="0"/>
            </a:rPr>
            <a:t>SPX (Sequenced Packet Exchange)</a:t>
          </a:r>
          <a:endParaRPr lang="en-US" sz="1800" b="1">
            <a:latin typeface="Times New Roman" panose="02020603050405020304" pitchFamily="18" charset="0"/>
            <a:cs typeface="Times New Roman" panose="02020603050405020304" pitchFamily="18" charset="0"/>
          </a:endParaRPr>
        </a:p>
      </dgm:t>
    </dgm:pt>
    <dgm:pt modelId="{3948F9C0-12F6-40C9-BE7F-5696CE20B154}" type="parTrans" cxnId="{F3259AD8-235F-4E22-BE84-D57F745A4FBA}">
      <dgm:prSet/>
      <dgm:spPr/>
      <dgm:t>
        <a:bodyPr/>
        <a:lstStyle/>
        <a:p>
          <a:pPr algn="just"/>
          <a:endParaRPr lang="en-US" sz="2800" b="1">
            <a:latin typeface="Times New Roman" panose="02020603050405020304" pitchFamily="18" charset="0"/>
            <a:cs typeface="Times New Roman" panose="02020603050405020304" pitchFamily="18" charset="0"/>
          </a:endParaRPr>
        </a:p>
      </dgm:t>
    </dgm:pt>
    <dgm:pt modelId="{CB39492E-DE39-4AAB-B476-76CF21D8CC6B}" type="sibTrans" cxnId="{F3259AD8-235F-4E22-BE84-D57F745A4FBA}">
      <dgm:prSet/>
      <dgm:spPr/>
      <dgm:t>
        <a:bodyPr/>
        <a:lstStyle/>
        <a:p>
          <a:pPr algn="just"/>
          <a:endParaRPr lang="en-US" sz="2000" b="1">
            <a:latin typeface="Times New Roman" panose="02020603050405020304" pitchFamily="18" charset="0"/>
            <a:cs typeface="Times New Roman" panose="02020603050405020304" pitchFamily="18" charset="0"/>
          </a:endParaRPr>
        </a:p>
      </dgm:t>
    </dgm:pt>
    <dgm:pt modelId="{17DC4E76-6567-4883-B52F-55091A637F95}" type="pres">
      <dgm:prSet presAssocID="{D0ADFCB7-E3AD-43BE-A999-704FED4CE1F0}" presName="Name0" presStyleCnt="0">
        <dgm:presLayoutVars>
          <dgm:dir/>
          <dgm:resizeHandles val="exact"/>
        </dgm:presLayoutVars>
      </dgm:prSet>
      <dgm:spPr/>
      <dgm:t>
        <a:bodyPr/>
        <a:lstStyle/>
        <a:p>
          <a:endParaRPr lang="en-US"/>
        </a:p>
      </dgm:t>
    </dgm:pt>
    <dgm:pt modelId="{E537A4B3-4A1B-49BF-8D00-DB6D289CEC37}" type="pres">
      <dgm:prSet presAssocID="{0F48927B-9DDC-4332-8C53-5C232EF6CABB}" presName="node" presStyleLbl="node1" presStyleIdx="0" presStyleCnt="11">
        <dgm:presLayoutVars>
          <dgm:bulletEnabled val="1"/>
        </dgm:presLayoutVars>
      </dgm:prSet>
      <dgm:spPr/>
      <dgm:t>
        <a:bodyPr/>
        <a:lstStyle/>
        <a:p>
          <a:endParaRPr lang="en-US"/>
        </a:p>
      </dgm:t>
    </dgm:pt>
    <dgm:pt modelId="{CB492B0B-5ED1-469A-A9BC-652099603B9D}" type="pres">
      <dgm:prSet presAssocID="{E7E577DC-5CD0-418C-9D16-DB38A0E7B6FA}" presName="sibTrans" presStyleLbl="sibTrans1D1" presStyleIdx="0" presStyleCnt="10"/>
      <dgm:spPr/>
      <dgm:t>
        <a:bodyPr/>
        <a:lstStyle/>
        <a:p>
          <a:endParaRPr lang="en-US"/>
        </a:p>
      </dgm:t>
    </dgm:pt>
    <dgm:pt modelId="{205274CF-F531-4680-A3CC-8AD18C8C1362}" type="pres">
      <dgm:prSet presAssocID="{E7E577DC-5CD0-418C-9D16-DB38A0E7B6FA}" presName="connectorText" presStyleLbl="sibTrans1D1" presStyleIdx="0" presStyleCnt="10"/>
      <dgm:spPr/>
      <dgm:t>
        <a:bodyPr/>
        <a:lstStyle/>
        <a:p>
          <a:endParaRPr lang="en-US"/>
        </a:p>
      </dgm:t>
    </dgm:pt>
    <dgm:pt modelId="{AB6F4E10-F0F8-4766-B0A1-22DCA38F898F}" type="pres">
      <dgm:prSet presAssocID="{0C453812-EF9A-4642-AB79-69D5F659AF6E}" presName="node" presStyleLbl="node1" presStyleIdx="1" presStyleCnt="11">
        <dgm:presLayoutVars>
          <dgm:bulletEnabled val="1"/>
        </dgm:presLayoutVars>
      </dgm:prSet>
      <dgm:spPr/>
      <dgm:t>
        <a:bodyPr/>
        <a:lstStyle/>
        <a:p>
          <a:endParaRPr lang="en-US"/>
        </a:p>
      </dgm:t>
    </dgm:pt>
    <dgm:pt modelId="{232D9EDC-1A1F-434D-9D0C-B469DEAB31CE}" type="pres">
      <dgm:prSet presAssocID="{D1AEC0C4-41DC-4D49-B103-C06831922D74}" presName="sibTrans" presStyleLbl="sibTrans1D1" presStyleIdx="1" presStyleCnt="10"/>
      <dgm:spPr/>
      <dgm:t>
        <a:bodyPr/>
        <a:lstStyle/>
        <a:p>
          <a:endParaRPr lang="en-US"/>
        </a:p>
      </dgm:t>
    </dgm:pt>
    <dgm:pt modelId="{016D257C-AB13-43D6-BC29-3556FDA74437}" type="pres">
      <dgm:prSet presAssocID="{D1AEC0C4-41DC-4D49-B103-C06831922D74}" presName="connectorText" presStyleLbl="sibTrans1D1" presStyleIdx="1" presStyleCnt="10"/>
      <dgm:spPr/>
      <dgm:t>
        <a:bodyPr/>
        <a:lstStyle/>
        <a:p>
          <a:endParaRPr lang="en-US"/>
        </a:p>
      </dgm:t>
    </dgm:pt>
    <dgm:pt modelId="{4163E1EC-A09E-4F78-BF8A-4C590EB537A3}" type="pres">
      <dgm:prSet presAssocID="{25ED6DF2-5483-46CC-AB8B-4FB5595B01B2}" presName="node" presStyleLbl="node1" presStyleIdx="2" presStyleCnt="11">
        <dgm:presLayoutVars>
          <dgm:bulletEnabled val="1"/>
        </dgm:presLayoutVars>
      </dgm:prSet>
      <dgm:spPr/>
      <dgm:t>
        <a:bodyPr/>
        <a:lstStyle/>
        <a:p>
          <a:endParaRPr lang="en-US"/>
        </a:p>
      </dgm:t>
    </dgm:pt>
    <dgm:pt modelId="{F911EBF8-C324-44C6-B358-56AE21B54F6E}" type="pres">
      <dgm:prSet presAssocID="{7D755DC3-8755-413A-8602-6A1551573F0B}" presName="sibTrans" presStyleLbl="sibTrans1D1" presStyleIdx="2" presStyleCnt="10"/>
      <dgm:spPr/>
      <dgm:t>
        <a:bodyPr/>
        <a:lstStyle/>
        <a:p>
          <a:endParaRPr lang="en-US"/>
        </a:p>
      </dgm:t>
    </dgm:pt>
    <dgm:pt modelId="{328B8985-2615-4601-AA0E-09F019DC84F1}" type="pres">
      <dgm:prSet presAssocID="{7D755DC3-8755-413A-8602-6A1551573F0B}" presName="connectorText" presStyleLbl="sibTrans1D1" presStyleIdx="2" presStyleCnt="10"/>
      <dgm:spPr/>
      <dgm:t>
        <a:bodyPr/>
        <a:lstStyle/>
        <a:p>
          <a:endParaRPr lang="en-US"/>
        </a:p>
      </dgm:t>
    </dgm:pt>
    <dgm:pt modelId="{D034AC18-A99C-4324-95DD-4697D0D8DA19}" type="pres">
      <dgm:prSet presAssocID="{454E4406-7EF1-4E4E-8F49-BF4AAF8ACD24}" presName="node" presStyleLbl="node1" presStyleIdx="3" presStyleCnt="11">
        <dgm:presLayoutVars>
          <dgm:bulletEnabled val="1"/>
        </dgm:presLayoutVars>
      </dgm:prSet>
      <dgm:spPr/>
      <dgm:t>
        <a:bodyPr/>
        <a:lstStyle/>
        <a:p>
          <a:endParaRPr lang="en-US"/>
        </a:p>
      </dgm:t>
    </dgm:pt>
    <dgm:pt modelId="{72F0F902-C839-43AD-AACD-FF2063193EA9}" type="pres">
      <dgm:prSet presAssocID="{F4F7B1FF-4D55-421D-8A77-B71AE708153E}" presName="sibTrans" presStyleLbl="sibTrans1D1" presStyleIdx="3" presStyleCnt="10"/>
      <dgm:spPr/>
      <dgm:t>
        <a:bodyPr/>
        <a:lstStyle/>
        <a:p>
          <a:endParaRPr lang="en-US"/>
        </a:p>
      </dgm:t>
    </dgm:pt>
    <dgm:pt modelId="{CCA14B5D-1284-4A3D-AEBB-8136DF8676D3}" type="pres">
      <dgm:prSet presAssocID="{F4F7B1FF-4D55-421D-8A77-B71AE708153E}" presName="connectorText" presStyleLbl="sibTrans1D1" presStyleIdx="3" presStyleCnt="10"/>
      <dgm:spPr/>
      <dgm:t>
        <a:bodyPr/>
        <a:lstStyle/>
        <a:p>
          <a:endParaRPr lang="en-US"/>
        </a:p>
      </dgm:t>
    </dgm:pt>
    <dgm:pt modelId="{96620006-A420-49B2-BB85-59BF24081577}" type="pres">
      <dgm:prSet presAssocID="{EADE2D68-3F2E-4FB1-A3FA-AD1ECEBBEA05}" presName="node" presStyleLbl="node1" presStyleIdx="4" presStyleCnt="11">
        <dgm:presLayoutVars>
          <dgm:bulletEnabled val="1"/>
        </dgm:presLayoutVars>
      </dgm:prSet>
      <dgm:spPr/>
      <dgm:t>
        <a:bodyPr/>
        <a:lstStyle/>
        <a:p>
          <a:endParaRPr lang="en-US"/>
        </a:p>
      </dgm:t>
    </dgm:pt>
    <dgm:pt modelId="{4BEE3086-A490-4E28-B7F8-9BD2A8DF56CC}" type="pres">
      <dgm:prSet presAssocID="{F08FB8E9-4DDF-45D5-9544-730C9E701E94}" presName="sibTrans" presStyleLbl="sibTrans1D1" presStyleIdx="4" presStyleCnt="10"/>
      <dgm:spPr/>
      <dgm:t>
        <a:bodyPr/>
        <a:lstStyle/>
        <a:p>
          <a:endParaRPr lang="en-US"/>
        </a:p>
      </dgm:t>
    </dgm:pt>
    <dgm:pt modelId="{0542A2AB-7455-4E8E-8F3D-1EC553AE6055}" type="pres">
      <dgm:prSet presAssocID="{F08FB8E9-4DDF-45D5-9544-730C9E701E94}" presName="connectorText" presStyleLbl="sibTrans1D1" presStyleIdx="4" presStyleCnt="10"/>
      <dgm:spPr/>
      <dgm:t>
        <a:bodyPr/>
        <a:lstStyle/>
        <a:p>
          <a:endParaRPr lang="en-US"/>
        </a:p>
      </dgm:t>
    </dgm:pt>
    <dgm:pt modelId="{F3C5E638-25ED-46F7-9E41-A73AC6772E9E}" type="pres">
      <dgm:prSet presAssocID="{25EA59F6-AC06-4DB5-B990-30074870EE4A}" presName="node" presStyleLbl="node1" presStyleIdx="5" presStyleCnt="11">
        <dgm:presLayoutVars>
          <dgm:bulletEnabled val="1"/>
        </dgm:presLayoutVars>
      </dgm:prSet>
      <dgm:spPr/>
      <dgm:t>
        <a:bodyPr/>
        <a:lstStyle/>
        <a:p>
          <a:endParaRPr lang="en-US"/>
        </a:p>
      </dgm:t>
    </dgm:pt>
    <dgm:pt modelId="{609F5220-BB4D-4BA7-AC58-AFA9DC015170}" type="pres">
      <dgm:prSet presAssocID="{E65A2549-AD7A-410D-90E1-2D786D5A6EBE}" presName="sibTrans" presStyleLbl="sibTrans1D1" presStyleIdx="5" presStyleCnt="10"/>
      <dgm:spPr/>
      <dgm:t>
        <a:bodyPr/>
        <a:lstStyle/>
        <a:p>
          <a:endParaRPr lang="en-US"/>
        </a:p>
      </dgm:t>
    </dgm:pt>
    <dgm:pt modelId="{15AC76FF-34B2-499D-B58A-945F53587C9D}" type="pres">
      <dgm:prSet presAssocID="{E65A2549-AD7A-410D-90E1-2D786D5A6EBE}" presName="connectorText" presStyleLbl="sibTrans1D1" presStyleIdx="5" presStyleCnt="10"/>
      <dgm:spPr/>
      <dgm:t>
        <a:bodyPr/>
        <a:lstStyle/>
        <a:p>
          <a:endParaRPr lang="en-US"/>
        </a:p>
      </dgm:t>
    </dgm:pt>
    <dgm:pt modelId="{58BDD1DF-1A62-4D0F-8840-CE7EB0069398}" type="pres">
      <dgm:prSet presAssocID="{5A8D0C90-DA4C-49FA-96FE-C438DED31134}" presName="node" presStyleLbl="node1" presStyleIdx="6" presStyleCnt="11">
        <dgm:presLayoutVars>
          <dgm:bulletEnabled val="1"/>
        </dgm:presLayoutVars>
      </dgm:prSet>
      <dgm:spPr/>
      <dgm:t>
        <a:bodyPr/>
        <a:lstStyle/>
        <a:p>
          <a:endParaRPr lang="en-US"/>
        </a:p>
      </dgm:t>
    </dgm:pt>
    <dgm:pt modelId="{993A0B5D-C854-4C1C-9D1A-77ECDBABD6E4}" type="pres">
      <dgm:prSet presAssocID="{C47BFB33-6391-4542-90C0-88CE2BDF80A9}" presName="sibTrans" presStyleLbl="sibTrans1D1" presStyleIdx="6" presStyleCnt="10"/>
      <dgm:spPr/>
      <dgm:t>
        <a:bodyPr/>
        <a:lstStyle/>
        <a:p>
          <a:endParaRPr lang="en-US"/>
        </a:p>
      </dgm:t>
    </dgm:pt>
    <dgm:pt modelId="{CD427323-8CFD-411C-82D2-30E7A29CCF21}" type="pres">
      <dgm:prSet presAssocID="{C47BFB33-6391-4542-90C0-88CE2BDF80A9}" presName="connectorText" presStyleLbl="sibTrans1D1" presStyleIdx="6" presStyleCnt="10"/>
      <dgm:spPr/>
      <dgm:t>
        <a:bodyPr/>
        <a:lstStyle/>
        <a:p>
          <a:endParaRPr lang="en-US"/>
        </a:p>
      </dgm:t>
    </dgm:pt>
    <dgm:pt modelId="{C1941B9F-7C0D-471F-8F01-93A92893BF7D}" type="pres">
      <dgm:prSet presAssocID="{6D3522D7-7293-49FF-AC03-9E7917ABF923}" presName="node" presStyleLbl="node1" presStyleIdx="7" presStyleCnt="11">
        <dgm:presLayoutVars>
          <dgm:bulletEnabled val="1"/>
        </dgm:presLayoutVars>
      </dgm:prSet>
      <dgm:spPr/>
      <dgm:t>
        <a:bodyPr/>
        <a:lstStyle/>
        <a:p>
          <a:endParaRPr lang="en-US"/>
        </a:p>
      </dgm:t>
    </dgm:pt>
    <dgm:pt modelId="{3A1B5824-7121-44BD-905B-CFBF7852D053}" type="pres">
      <dgm:prSet presAssocID="{7078E3F4-2F74-4162-B4FE-5AFFA8C6FF7D}" presName="sibTrans" presStyleLbl="sibTrans1D1" presStyleIdx="7" presStyleCnt="10"/>
      <dgm:spPr/>
      <dgm:t>
        <a:bodyPr/>
        <a:lstStyle/>
        <a:p>
          <a:endParaRPr lang="en-US"/>
        </a:p>
      </dgm:t>
    </dgm:pt>
    <dgm:pt modelId="{952FBD3D-6521-4DF8-89F1-3FD20CB81C79}" type="pres">
      <dgm:prSet presAssocID="{7078E3F4-2F74-4162-B4FE-5AFFA8C6FF7D}" presName="connectorText" presStyleLbl="sibTrans1D1" presStyleIdx="7" presStyleCnt="10"/>
      <dgm:spPr/>
      <dgm:t>
        <a:bodyPr/>
        <a:lstStyle/>
        <a:p>
          <a:endParaRPr lang="en-US"/>
        </a:p>
      </dgm:t>
    </dgm:pt>
    <dgm:pt modelId="{3719D32D-7763-4ABD-8866-ED9C2E5EC9AF}" type="pres">
      <dgm:prSet presAssocID="{0337C32C-937A-4880-B33E-BC43337DCE9C}" presName="node" presStyleLbl="node1" presStyleIdx="8" presStyleCnt="11">
        <dgm:presLayoutVars>
          <dgm:bulletEnabled val="1"/>
        </dgm:presLayoutVars>
      </dgm:prSet>
      <dgm:spPr/>
      <dgm:t>
        <a:bodyPr/>
        <a:lstStyle/>
        <a:p>
          <a:endParaRPr lang="en-US"/>
        </a:p>
      </dgm:t>
    </dgm:pt>
    <dgm:pt modelId="{80ED7594-8B93-4CA6-B1B2-08ED4103614A}" type="pres">
      <dgm:prSet presAssocID="{438077CA-8CD7-4EA4-9515-9D003AC8D35F}" presName="sibTrans" presStyleLbl="sibTrans1D1" presStyleIdx="8" presStyleCnt="10"/>
      <dgm:spPr/>
      <dgm:t>
        <a:bodyPr/>
        <a:lstStyle/>
        <a:p>
          <a:endParaRPr lang="en-US"/>
        </a:p>
      </dgm:t>
    </dgm:pt>
    <dgm:pt modelId="{BA2AA231-AC93-45D5-8B8D-135393024CA3}" type="pres">
      <dgm:prSet presAssocID="{438077CA-8CD7-4EA4-9515-9D003AC8D35F}" presName="connectorText" presStyleLbl="sibTrans1D1" presStyleIdx="8" presStyleCnt="10"/>
      <dgm:spPr/>
      <dgm:t>
        <a:bodyPr/>
        <a:lstStyle/>
        <a:p>
          <a:endParaRPr lang="en-US"/>
        </a:p>
      </dgm:t>
    </dgm:pt>
    <dgm:pt modelId="{99078247-4B5C-4F40-8238-0C07622D96A4}" type="pres">
      <dgm:prSet presAssocID="{D02F4292-F8BA-4C82-80EB-02CB55BA6FB6}" presName="node" presStyleLbl="node1" presStyleIdx="9" presStyleCnt="11">
        <dgm:presLayoutVars>
          <dgm:bulletEnabled val="1"/>
        </dgm:presLayoutVars>
      </dgm:prSet>
      <dgm:spPr/>
      <dgm:t>
        <a:bodyPr/>
        <a:lstStyle/>
        <a:p>
          <a:endParaRPr lang="en-US"/>
        </a:p>
      </dgm:t>
    </dgm:pt>
    <dgm:pt modelId="{09B9EDB0-614E-4E26-8E85-C469C6EC020A}" type="pres">
      <dgm:prSet presAssocID="{67C02D4B-B21B-4106-B24B-E0B94AAF2BE4}" presName="sibTrans" presStyleLbl="sibTrans1D1" presStyleIdx="9" presStyleCnt="10"/>
      <dgm:spPr/>
      <dgm:t>
        <a:bodyPr/>
        <a:lstStyle/>
        <a:p>
          <a:endParaRPr lang="en-US"/>
        </a:p>
      </dgm:t>
    </dgm:pt>
    <dgm:pt modelId="{CEA23490-51B5-4A01-835A-CCDEB771D197}" type="pres">
      <dgm:prSet presAssocID="{67C02D4B-B21B-4106-B24B-E0B94AAF2BE4}" presName="connectorText" presStyleLbl="sibTrans1D1" presStyleIdx="9" presStyleCnt="10"/>
      <dgm:spPr/>
      <dgm:t>
        <a:bodyPr/>
        <a:lstStyle/>
        <a:p>
          <a:endParaRPr lang="en-US"/>
        </a:p>
      </dgm:t>
    </dgm:pt>
    <dgm:pt modelId="{0B0951E1-BFA6-4EFA-9B5F-12E4ACCB6C7A}" type="pres">
      <dgm:prSet presAssocID="{66C9240F-02FF-4F0B-B86B-0A41DD047B1F}" presName="node" presStyleLbl="node1" presStyleIdx="10" presStyleCnt="11">
        <dgm:presLayoutVars>
          <dgm:bulletEnabled val="1"/>
        </dgm:presLayoutVars>
      </dgm:prSet>
      <dgm:spPr/>
      <dgm:t>
        <a:bodyPr/>
        <a:lstStyle/>
        <a:p>
          <a:endParaRPr lang="en-US"/>
        </a:p>
      </dgm:t>
    </dgm:pt>
  </dgm:ptLst>
  <dgm:cxnLst>
    <dgm:cxn modelId="{512D0560-FAAF-49B3-A719-F1D5B09DD3F1}" type="presOf" srcId="{25ED6DF2-5483-46CC-AB8B-4FB5595B01B2}" destId="{4163E1EC-A09E-4F78-BF8A-4C590EB537A3}" srcOrd="0" destOrd="0" presId="urn:microsoft.com/office/officeart/2016/7/layout/RepeatingBendingProcessNew"/>
    <dgm:cxn modelId="{0E2161EA-D1AC-4610-B3D1-21B9CEB58D34}" type="presOf" srcId="{0F48927B-9DDC-4332-8C53-5C232EF6CABB}" destId="{E537A4B3-4A1B-49BF-8D00-DB6D289CEC37}" srcOrd="0" destOrd="0" presId="urn:microsoft.com/office/officeart/2016/7/layout/RepeatingBendingProcessNew"/>
    <dgm:cxn modelId="{C8642620-DC25-4E02-8AB1-D7F15C4D3C6A}" type="presOf" srcId="{66C9240F-02FF-4F0B-B86B-0A41DD047B1F}" destId="{0B0951E1-BFA6-4EFA-9B5F-12E4ACCB6C7A}" srcOrd="0" destOrd="0" presId="urn:microsoft.com/office/officeart/2016/7/layout/RepeatingBendingProcessNew"/>
    <dgm:cxn modelId="{9926EB9B-AAFD-4DBF-99A4-52E317FD0392}" type="presOf" srcId="{E65A2549-AD7A-410D-90E1-2D786D5A6EBE}" destId="{609F5220-BB4D-4BA7-AC58-AFA9DC015170}" srcOrd="0" destOrd="0" presId="urn:microsoft.com/office/officeart/2016/7/layout/RepeatingBendingProcessNew"/>
    <dgm:cxn modelId="{20C4D143-DC0C-43DE-B5F3-0E9814FEECA0}" type="presOf" srcId="{D1AEC0C4-41DC-4D49-B103-C06831922D74}" destId="{016D257C-AB13-43D6-BC29-3556FDA74437}" srcOrd="1" destOrd="0" presId="urn:microsoft.com/office/officeart/2016/7/layout/RepeatingBendingProcessNew"/>
    <dgm:cxn modelId="{39642E69-EEE9-411C-94B3-F867C4581663}" type="presOf" srcId="{7078E3F4-2F74-4162-B4FE-5AFFA8C6FF7D}" destId="{952FBD3D-6521-4DF8-89F1-3FD20CB81C79}" srcOrd="1" destOrd="0" presId="urn:microsoft.com/office/officeart/2016/7/layout/RepeatingBendingProcessNew"/>
    <dgm:cxn modelId="{3DF9E6B8-A61F-4ED4-98C8-9D295DF1E770}" type="presOf" srcId="{F08FB8E9-4DDF-45D5-9544-730C9E701E94}" destId="{4BEE3086-A490-4E28-B7F8-9BD2A8DF56CC}" srcOrd="0" destOrd="0" presId="urn:microsoft.com/office/officeart/2016/7/layout/RepeatingBendingProcessNew"/>
    <dgm:cxn modelId="{9DE1E7A7-BDEB-4CC9-8721-3272ED979E44}" type="presOf" srcId="{7D755DC3-8755-413A-8602-6A1551573F0B}" destId="{F911EBF8-C324-44C6-B358-56AE21B54F6E}" srcOrd="0" destOrd="0" presId="urn:microsoft.com/office/officeart/2016/7/layout/RepeatingBendingProcessNew"/>
    <dgm:cxn modelId="{367C01F7-9AF3-4CBA-A771-AC2240D3C65D}" type="presOf" srcId="{D0ADFCB7-E3AD-43BE-A999-704FED4CE1F0}" destId="{17DC4E76-6567-4883-B52F-55091A637F95}" srcOrd="0" destOrd="0" presId="urn:microsoft.com/office/officeart/2016/7/layout/RepeatingBendingProcessNew"/>
    <dgm:cxn modelId="{0D54D094-6862-432E-AC1D-AF8581320302}" type="presOf" srcId="{0337C32C-937A-4880-B33E-BC43337DCE9C}" destId="{3719D32D-7763-4ABD-8866-ED9C2E5EC9AF}" srcOrd="0" destOrd="0" presId="urn:microsoft.com/office/officeart/2016/7/layout/RepeatingBendingProcessNew"/>
    <dgm:cxn modelId="{CA296612-C217-4F69-B6F3-6A382ECBB499}" srcId="{D0ADFCB7-E3AD-43BE-A999-704FED4CE1F0}" destId="{0337C32C-937A-4880-B33E-BC43337DCE9C}" srcOrd="8" destOrd="0" parTransId="{00722369-6FAA-477F-97D6-856A80F5E249}" sibTransId="{438077CA-8CD7-4EA4-9515-9D003AC8D35F}"/>
    <dgm:cxn modelId="{1E6A00FD-A159-4E98-B1CE-A682CFE4DE7B}" srcId="{D0ADFCB7-E3AD-43BE-A999-704FED4CE1F0}" destId="{EADE2D68-3F2E-4FB1-A3FA-AD1ECEBBEA05}" srcOrd="4" destOrd="0" parTransId="{AD079027-0548-4D8F-AFF1-072328177B6E}" sibTransId="{F08FB8E9-4DDF-45D5-9544-730C9E701E94}"/>
    <dgm:cxn modelId="{C040261E-C2EC-4644-BE50-3FACAEE8731B}" type="presOf" srcId="{C47BFB33-6391-4542-90C0-88CE2BDF80A9}" destId="{993A0B5D-C854-4C1C-9D1A-77ECDBABD6E4}" srcOrd="0" destOrd="0" presId="urn:microsoft.com/office/officeart/2016/7/layout/RepeatingBendingProcessNew"/>
    <dgm:cxn modelId="{4384B109-88FB-4004-A73E-415F89C911B2}" type="presOf" srcId="{25EA59F6-AC06-4DB5-B990-30074870EE4A}" destId="{F3C5E638-25ED-46F7-9E41-A73AC6772E9E}" srcOrd="0" destOrd="0" presId="urn:microsoft.com/office/officeart/2016/7/layout/RepeatingBendingProcessNew"/>
    <dgm:cxn modelId="{C2F306E1-CE77-4139-9401-B700A7D789B4}" type="presOf" srcId="{438077CA-8CD7-4EA4-9515-9D003AC8D35F}" destId="{80ED7594-8B93-4CA6-B1B2-08ED4103614A}" srcOrd="0" destOrd="0" presId="urn:microsoft.com/office/officeart/2016/7/layout/RepeatingBendingProcessNew"/>
    <dgm:cxn modelId="{B1C8C8C6-C783-4B52-A5E5-3BBFDAD46548}" type="presOf" srcId="{7078E3F4-2F74-4162-B4FE-5AFFA8C6FF7D}" destId="{3A1B5824-7121-44BD-905B-CFBF7852D053}" srcOrd="0" destOrd="0" presId="urn:microsoft.com/office/officeart/2016/7/layout/RepeatingBendingProcessNew"/>
    <dgm:cxn modelId="{A6615E05-2472-4ECE-B1F1-EDC94BC4DF15}" type="presOf" srcId="{454E4406-7EF1-4E4E-8F49-BF4AAF8ACD24}" destId="{D034AC18-A99C-4324-95DD-4697D0D8DA19}" srcOrd="0" destOrd="0" presId="urn:microsoft.com/office/officeart/2016/7/layout/RepeatingBendingProcessNew"/>
    <dgm:cxn modelId="{F3259AD8-235F-4E22-BE84-D57F745A4FBA}" srcId="{D0ADFCB7-E3AD-43BE-A999-704FED4CE1F0}" destId="{66C9240F-02FF-4F0B-B86B-0A41DD047B1F}" srcOrd="10" destOrd="0" parTransId="{3948F9C0-12F6-40C9-BE7F-5696CE20B154}" sibTransId="{CB39492E-DE39-4AAB-B476-76CF21D8CC6B}"/>
    <dgm:cxn modelId="{AF700BB3-426F-46FB-9B99-1C4061497B1B}" type="presOf" srcId="{E7E577DC-5CD0-418C-9D16-DB38A0E7B6FA}" destId="{205274CF-F531-4680-A3CC-8AD18C8C1362}" srcOrd="1" destOrd="0" presId="urn:microsoft.com/office/officeart/2016/7/layout/RepeatingBendingProcessNew"/>
    <dgm:cxn modelId="{0CEC5B08-6F2C-4035-9463-ECFA4F4A86E8}" type="presOf" srcId="{7D755DC3-8755-413A-8602-6A1551573F0B}" destId="{328B8985-2615-4601-AA0E-09F019DC84F1}" srcOrd="1" destOrd="0" presId="urn:microsoft.com/office/officeart/2016/7/layout/RepeatingBendingProcessNew"/>
    <dgm:cxn modelId="{1D4E6929-F1EA-4F42-90E4-719C81DBAFC0}" type="presOf" srcId="{F4F7B1FF-4D55-421D-8A77-B71AE708153E}" destId="{CCA14B5D-1284-4A3D-AEBB-8136DF8676D3}" srcOrd="1" destOrd="0" presId="urn:microsoft.com/office/officeart/2016/7/layout/RepeatingBendingProcessNew"/>
    <dgm:cxn modelId="{8997C66D-282E-47F7-9CDA-2ECA58BA90D2}" type="presOf" srcId="{E65A2549-AD7A-410D-90E1-2D786D5A6EBE}" destId="{15AC76FF-34B2-499D-B58A-945F53587C9D}" srcOrd="1" destOrd="0" presId="urn:microsoft.com/office/officeart/2016/7/layout/RepeatingBendingProcessNew"/>
    <dgm:cxn modelId="{5036B089-2593-4B28-9F69-9A382BB791CB}" srcId="{D0ADFCB7-E3AD-43BE-A999-704FED4CE1F0}" destId="{D02F4292-F8BA-4C82-80EB-02CB55BA6FB6}" srcOrd="9" destOrd="0" parTransId="{7675AAA9-3C10-4EAF-BCD8-CA9A05991CF2}" sibTransId="{67C02D4B-B21B-4106-B24B-E0B94AAF2BE4}"/>
    <dgm:cxn modelId="{B5C104B8-39B4-4343-BD2F-201FAE2009D9}" type="presOf" srcId="{D1AEC0C4-41DC-4D49-B103-C06831922D74}" destId="{232D9EDC-1A1F-434D-9D0C-B469DEAB31CE}" srcOrd="0" destOrd="0" presId="urn:microsoft.com/office/officeart/2016/7/layout/RepeatingBendingProcessNew"/>
    <dgm:cxn modelId="{D7CC085D-62DA-4D5C-A94C-3F3CFA63856E}" type="presOf" srcId="{C47BFB33-6391-4542-90C0-88CE2BDF80A9}" destId="{CD427323-8CFD-411C-82D2-30E7A29CCF21}" srcOrd="1" destOrd="0" presId="urn:microsoft.com/office/officeart/2016/7/layout/RepeatingBendingProcessNew"/>
    <dgm:cxn modelId="{68616505-4978-439D-8F73-788654BCDA74}" type="presOf" srcId="{438077CA-8CD7-4EA4-9515-9D003AC8D35F}" destId="{BA2AA231-AC93-45D5-8B8D-135393024CA3}" srcOrd="1" destOrd="0" presId="urn:microsoft.com/office/officeart/2016/7/layout/RepeatingBendingProcessNew"/>
    <dgm:cxn modelId="{7B6A9DCC-33EB-499F-BBAA-0C66C835EAF3}" srcId="{D0ADFCB7-E3AD-43BE-A999-704FED4CE1F0}" destId="{454E4406-7EF1-4E4E-8F49-BF4AAF8ACD24}" srcOrd="3" destOrd="0" parTransId="{B98AFD71-52FE-436A-9C3F-F80C53D039C7}" sibTransId="{F4F7B1FF-4D55-421D-8A77-B71AE708153E}"/>
    <dgm:cxn modelId="{9137B808-FE50-46C9-8E60-2157E2F1D7B1}" srcId="{D0ADFCB7-E3AD-43BE-A999-704FED4CE1F0}" destId="{0C453812-EF9A-4642-AB79-69D5F659AF6E}" srcOrd="1" destOrd="0" parTransId="{330240B5-03A8-47E9-A047-6D166DE9363D}" sibTransId="{D1AEC0C4-41DC-4D49-B103-C06831922D74}"/>
    <dgm:cxn modelId="{4E3C9F03-D2B9-4439-9C99-58421BD0E6CF}" type="presOf" srcId="{5A8D0C90-DA4C-49FA-96FE-C438DED31134}" destId="{58BDD1DF-1A62-4D0F-8840-CE7EB0069398}" srcOrd="0" destOrd="0" presId="urn:microsoft.com/office/officeart/2016/7/layout/RepeatingBendingProcessNew"/>
    <dgm:cxn modelId="{E7A45976-63CD-4F00-A0AA-2A748BC6291B}" type="presOf" srcId="{0C453812-EF9A-4642-AB79-69D5F659AF6E}" destId="{AB6F4E10-F0F8-4766-B0A1-22DCA38F898F}" srcOrd="0" destOrd="0" presId="urn:microsoft.com/office/officeart/2016/7/layout/RepeatingBendingProcessNew"/>
    <dgm:cxn modelId="{9DDD600D-4EEB-40A5-ABEC-A33575F1FB63}" srcId="{D0ADFCB7-E3AD-43BE-A999-704FED4CE1F0}" destId="{6D3522D7-7293-49FF-AC03-9E7917ABF923}" srcOrd="7" destOrd="0" parTransId="{55F55C2D-85A6-4486-8DA6-70A2A12D315A}" sibTransId="{7078E3F4-2F74-4162-B4FE-5AFFA8C6FF7D}"/>
    <dgm:cxn modelId="{134E0B4F-A565-469E-8A18-E17C0E38465F}" srcId="{D0ADFCB7-E3AD-43BE-A999-704FED4CE1F0}" destId="{0F48927B-9DDC-4332-8C53-5C232EF6CABB}" srcOrd="0" destOrd="0" parTransId="{4C0DBD0B-E98B-41E6-B509-BA2C2762E4BF}" sibTransId="{E7E577DC-5CD0-418C-9D16-DB38A0E7B6FA}"/>
    <dgm:cxn modelId="{950E6433-2FFE-41F8-9F5B-5A6AA89EE08F}" type="presOf" srcId="{D02F4292-F8BA-4C82-80EB-02CB55BA6FB6}" destId="{99078247-4B5C-4F40-8238-0C07622D96A4}" srcOrd="0" destOrd="0" presId="urn:microsoft.com/office/officeart/2016/7/layout/RepeatingBendingProcessNew"/>
    <dgm:cxn modelId="{DDD8441D-3CDB-4DB8-B4F4-F4BDF5CA47A4}" type="presOf" srcId="{EADE2D68-3F2E-4FB1-A3FA-AD1ECEBBEA05}" destId="{96620006-A420-49B2-BB85-59BF24081577}" srcOrd="0" destOrd="0" presId="urn:microsoft.com/office/officeart/2016/7/layout/RepeatingBendingProcessNew"/>
    <dgm:cxn modelId="{8AB9A7B1-FE49-4BA2-AA77-EB309B84D31E}" type="presOf" srcId="{6D3522D7-7293-49FF-AC03-9E7917ABF923}" destId="{C1941B9F-7C0D-471F-8F01-93A92893BF7D}" srcOrd="0" destOrd="0" presId="urn:microsoft.com/office/officeart/2016/7/layout/RepeatingBendingProcessNew"/>
    <dgm:cxn modelId="{77EB9B5F-3FDD-40A7-A6A0-C705EDF95EEA}" type="presOf" srcId="{67C02D4B-B21B-4106-B24B-E0B94AAF2BE4}" destId="{09B9EDB0-614E-4E26-8E85-C469C6EC020A}" srcOrd="0" destOrd="0" presId="urn:microsoft.com/office/officeart/2016/7/layout/RepeatingBendingProcessNew"/>
    <dgm:cxn modelId="{8459E3F0-2CF5-460D-A360-677E900725F4}" type="presOf" srcId="{67C02D4B-B21B-4106-B24B-E0B94AAF2BE4}" destId="{CEA23490-51B5-4A01-835A-CCDEB771D197}" srcOrd="1" destOrd="0" presId="urn:microsoft.com/office/officeart/2016/7/layout/RepeatingBendingProcessNew"/>
    <dgm:cxn modelId="{08D6C308-2EF5-4E5E-BF44-74B46EE96740}" type="presOf" srcId="{E7E577DC-5CD0-418C-9D16-DB38A0E7B6FA}" destId="{CB492B0B-5ED1-469A-A9BC-652099603B9D}" srcOrd="0" destOrd="0" presId="urn:microsoft.com/office/officeart/2016/7/layout/RepeatingBendingProcessNew"/>
    <dgm:cxn modelId="{03FA3025-77B6-46CB-8D3F-5FB28B06648B}" type="presOf" srcId="{F08FB8E9-4DDF-45D5-9544-730C9E701E94}" destId="{0542A2AB-7455-4E8E-8F3D-1EC553AE6055}" srcOrd="1" destOrd="0" presId="urn:microsoft.com/office/officeart/2016/7/layout/RepeatingBendingProcessNew"/>
    <dgm:cxn modelId="{1CDDEB52-A0D5-4915-AC1B-78B716A8575E}" type="presOf" srcId="{F4F7B1FF-4D55-421D-8A77-B71AE708153E}" destId="{72F0F902-C839-43AD-AACD-FF2063193EA9}" srcOrd="0" destOrd="0" presId="urn:microsoft.com/office/officeart/2016/7/layout/RepeatingBendingProcessNew"/>
    <dgm:cxn modelId="{CC7DF220-DE88-4B81-82FF-35CD13E14B41}" srcId="{D0ADFCB7-E3AD-43BE-A999-704FED4CE1F0}" destId="{25EA59F6-AC06-4DB5-B990-30074870EE4A}" srcOrd="5" destOrd="0" parTransId="{E36EE55D-8E1B-42A0-B365-60723ECF4E18}" sibTransId="{E65A2549-AD7A-410D-90E1-2D786D5A6EBE}"/>
    <dgm:cxn modelId="{C75BAA7B-0624-48AD-B2F8-2D5E652C5EF8}" srcId="{D0ADFCB7-E3AD-43BE-A999-704FED4CE1F0}" destId="{5A8D0C90-DA4C-49FA-96FE-C438DED31134}" srcOrd="6" destOrd="0" parTransId="{71AD9EE8-A137-4251-A865-9EA8951326B8}" sibTransId="{C47BFB33-6391-4542-90C0-88CE2BDF80A9}"/>
    <dgm:cxn modelId="{8178790E-D735-4072-9E2F-F1EB7A8F750B}" srcId="{D0ADFCB7-E3AD-43BE-A999-704FED4CE1F0}" destId="{25ED6DF2-5483-46CC-AB8B-4FB5595B01B2}" srcOrd="2" destOrd="0" parTransId="{D1A44D44-767C-46EC-9D93-392A7133B107}" sibTransId="{7D755DC3-8755-413A-8602-6A1551573F0B}"/>
    <dgm:cxn modelId="{127D05E1-5023-4311-8EDB-23E906B90DA5}" type="presParOf" srcId="{17DC4E76-6567-4883-B52F-55091A637F95}" destId="{E537A4B3-4A1B-49BF-8D00-DB6D289CEC37}" srcOrd="0" destOrd="0" presId="urn:microsoft.com/office/officeart/2016/7/layout/RepeatingBendingProcessNew"/>
    <dgm:cxn modelId="{289BD0D6-600C-4ED6-B4DF-494EFC2D413E}" type="presParOf" srcId="{17DC4E76-6567-4883-B52F-55091A637F95}" destId="{CB492B0B-5ED1-469A-A9BC-652099603B9D}" srcOrd="1" destOrd="0" presId="urn:microsoft.com/office/officeart/2016/7/layout/RepeatingBendingProcessNew"/>
    <dgm:cxn modelId="{AB36A00D-A568-462C-A9DA-8AC7B17F5230}" type="presParOf" srcId="{CB492B0B-5ED1-469A-A9BC-652099603B9D}" destId="{205274CF-F531-4680-A3CC-8AD18C8C1362}" srcOrd="0" destOrd="0" presId="urn:microsoft.com/office/officeart/2016/7/layout/RepeatingBendingProcessNew"/>
    <dgm:cxn modelId="{1B1CA467-87CF-4DD7-9818-3A6E27880F27}" type="presParOf" srcId="{17DC4E76-6567-4883-B52F-55091A637F95}" destId="{AB6F4E10-F0F8-4766-B0A1-22DCA38F898F}" srcOrd="2" destOrd="0" presId="urn:microsoft.com/office/officeart/2016/7/layout/RepeatingBendingProcessNew"/>
    <dgm:cxn modelId="{53C1AD15-A585-41FE-AADB-823CB96F2CAE}" type="presParOf" srcId="{17DC4E76-6567-4883-B52F-55091A637F95}" destId="{232D9EDC-1A1F-434D-9D0C-B469DEAB31CE}" srcOrd="3" destOrd="0" presId="urn:microsoft.com/office/officeart/2016/7/layout/RepeatingBendingProcessNew"/>
    <dgm:cxn modelId="{76964F6F-FFEF-4328-867C-F8F95946DF41}" type="presParOf" srcId="{232D9EDC-1A1F-434D-9D0C-B469DEAB31CE}" destId="{016D257C-AB13-43D6-BC29-3556FDA74437}" srcOrd="0" destOrd="0" presId="urn:microsoft.com/office/officeart/2016/7/layout/RepeatingBendingProcessNew"/>
    <dgm:cxn modelId="{E2219F9B-CAFC-4B9D-B891-89C0792636C4}" type="presParOf" srcId="{17DC4E76-6567-4883-B52F-55091A637F95}" destId="{4163E1EC-A09E-4F78-BF8A-4C590EB537A3}" srcOrd="4" destOrd="0" presId="urn:microsoft.com/office/officeart/2016/7/layout/RepeatingBendingProcessNew"/>
    <dgm:cxn modelId="{C78F040D-9FB6-4868-9463-E6074FC91F97}" type="presParOf" srcId="{17DC4E76-6567-4883-B52F-55091A637F95}" destId="{F911EBF8-C324-44C6-B358-56AE21B54F6E}" srcOrd="5" destOrd="0" presId="urn:microsoft.com/office/officeart/2016/7/layout/RepeatingBendingProcessNew"/>
    <dgm:cxn modelId="{089312F2-FE1D-4F07-A426-1C46CD9B0702}" type="presParOf" srcId="{F911EBF8-C324-44C6-B358-56AE21B54F6E}" destId="{328B8985-2615-4601-AA0E-09F019DC84F1}" srcOrd="0" destOrd="0" presId="urn:microsoft.com/office/officeart/2016/7/layout/RepeatingBendingProcessNew"/>
    <dgm:cxn modelId="{92673A27-576C-49E5-82B0-72AB84B093E0}" type="presParOf" srcId="{17DC4E76-6567-4883-B52F-55091A637F95}" destId="{D034AC18-A99C-4324-95DD-4697D0D8DA19}" srcOrd="6" destOrd="0" presId="urn:microsoft.com/office/officeart/2016/7/layout/RepeatingBendingProcessNew"/>
    <dgm:cxn modelId="{F1480576-2F71-44C2-9671-C8FC59FA89B9}" type="presParOf" srcId="{17DC4E76-6567-4883-B52F-55091A637F95}" destId="{72F0F902-C839-43AD-AACD-FF2063193EA9}" srcOrd="7" destOrd="0" presId="urn:microsoft.com/office/officeart/2016/7/layout/RepeatingBendingProcessNew"/>
    <dgm:cxn modelId="{ADA89DE1-46A6-43BD-9FE9-B9FA69DEDEAE}" type="presParOf" srcId="{72F0F902-C839-43AD-AACD-FF2063193EA9}" destId="{CCA14B5D-1284-4A3D-AEBB-8136DF8676D3}" srcOrd="0" destOrd="0" presId="urn:microsoft.com/office/officeart/2016/7/layout/RepeatingBendingProcessNew"/>
    <dgm:cxn modelId="{84D40FE3-B7DE-4003-8DC2-AB32694BEB8A}" type="presParOf" srcId="{17DC4E76-6567-4883-B52F-55091A637F95}" destId="{96620006-A420-49B2-BB85-59BF24081577}" srcOrd="8" destOrd="0" presId="urn:microsoft.com/office/officeart/2016/7/layout/RepeatingBendingProcessNew"/>
    <dgm:cxn modelId="{B497C6F1-BC47-40E7-BAF5-75021729306C}" type="presParOf" srcId="{17DC4E76-6567-4883-B52F-55091A637F95}" destId="{4BEE3086-A490-4E28-B7F8-9BD2A8DF56CC}" srcOrd="9" destOrd="0" presId="urn:microsoft.com/office/officeart/2016/7/layout/RepeatingBendingProcessNew"/>
    <dgm:cxn modelId="{19E91713-76D6-432D-8C76-7DDC4CBE614C}" type="presParOf" srcId="{4BEE3086-A490-4E28-B7F8-9BD2A8DF56CC}" destId="{0542A2AB-7455-4E8E-8F3D-1EC553AE6055}" srcOrd="0" destOrd="0" presId="urn:microsoft.com/office/officeart/2016/7/layout/RepeatingBendingProcessNew"/>
    <dgm:cxn modelId="{9C8F91F3-C612-429E-8BD6-B09F008EA78E}" type="presParOf" srcId="{17DC4E76-6567-4883-B52F-55091A637F95}" destId="{F3C5E638-25ED-46F7-9E41-A73AC6772E9E}" srcOrd="10" destOrd="0" presId="urn:microsoft.com/office/officeart/2016/7/layout/RepeatingBendingProcessNew"/>
    <dgm:cxn modelId="{7399CF0E-9A49-4915-860A-415C0688CAE6}" type="presParOf" srcId="{17DC4E76-6567-4883-B52F-55091A637F95}" destId="{609F5220-BB4D-4BA7-AC58-AFA9DC015170}" srcOrd="11" destOrd="0" presId="urn:microsoft.com/office/officeart/2016/7/layout/RepeatingBendingProcessNew"/>
    <dgm:cxn modelId="{D7EB5574-A9DB-4CC1-9135-06195D6D1DD1}" type="presParOf" srcId="{609F5220-BB4D-4BA7-AC58-AFA9DC015170}" destId="{15AC76FF-34B2-499D-B58A-945F53587C9D}" srcOrd="0" destOrd="0" presId="urn:microsoft.com/office/officeart/2016/7/layout/RepeatingBendingProcessNew"/>
    <dgm:cxn modelId="{B7F3E195-06EF-4579-A0A1-7C84B2951578}" type="presParOf" srcId="{17DC4E76-6567-4883-B52F-55091A637F95}" destId="{58BDD1DF-1A62-4D0F-8840-CE7EB0069398}" srcOrd="12" destOrd="0" presId="urn:microsoft.com/office/officeart/2016/7/layout/RepeatingBendingProcessNew"/>
    <dgm:cxn modelId="{D971A744-90CA-47C6-A36B-0366F2D8744C}" type="presParOf" srcId="{17DC4E76-6567-4883-B52F-55091A637F95}" destId="{993A0B5D-C854-4C1C-9D1A-77ECDBABD6E4}" srcOrd="13" destOrd="0" presId="urn:microsoft.com/office/officeart/2016/7/layout/RepeatingBendingProcessNew"/>
    <dgm:cxn modelId="{AB6131C0-3059-468E-A2D6-463869D2A6CC}" type="presParOf" srcId="{993A0B5D-C854-4C1C-9D1A-77ECDBABD6E4}" destId="{CD427323-8CFD-411C-82D2-30E7A29CCF21}" srcOrd="0" destOrd="0" presId="urn:microsoft.com/office/officeart/2016/7/layout/RepeatingBendingProcessNew"/>
    <dgm:cxn modelId="{55272773-4990-43A4-AAEA-671970912E7D}" type="presParOf" srcId="{17DC4E76-6567-4883-B52F-55091A637F95}" destId="{C1941B9F-7C0D-471F-8F01-93A92893BF7D}" srcOrd="14" destOrd="0" presId="urn:microsoft.com/office/officeart/2016/7/layout/RepeatingBendingProcessNew"/>
    <dgm:cxn modelId="{B9492509-7105-46BC-80A5-B7FA515DF3E1}" type="presParOf" srcId="{17DC4E76-6567-4883-B52F-55091A637F95}" destId="{3A1B5824-7121-44BD-905B-CFBF7852D053}" srcOrd="15" destOrd="0" presId="urn:microsoft.com/office/officeart/2016/7/layout/RepeatingBendingProcessNew"/>
    <dgm:cxn modelId="{DC695902-8C97-4E67-9D4C-85C24A820170}" type="presParOf" srcId="{3A1B5824-7121-44BD-905B-CFBF7852D053}" destId="{952FBD3D-6521-4DF8-89F1-3FD20CB81C79}" srcOrd="0" destOrd="0" presId="urn:microsoft.com/office/officeart/2016/7/layout/RepeatingBendingProcessNew"/>
    <dgm:cxn modelId="{0BA6C8AD-B847-4B8B-9584-C07D989F6E9B}" type="presParOf" srcId="{17DC4E76-6567-4883-B52F-55091A637F95}" destId="{3719D32D-7763-4ABD-8866-ED9C2E5EC9AF}" srcOrd="16" destOrd="0" presId="urn:microsoft.com/office/officeart/2016/7/layout/RepeatingBendingProcessNew"/>
    <dgm:cxn modelId="{8C05DDD9-B134-4BF8-BC9D-A7CE9339C346}" type="presParOf" srcId="{17DC4E76-6567-4883-B52F-55091A637F95}" destId="{80ED7594-8B93-4CA6-B1B2-08ED4103614A}" srcOrd="17" destOrd="0" presId="urn:microsoft.com/office/officeart/2016/7/layout/RepeatingBendingProcessNew"/>
    <dgm:cxn modelId="{C57F8A93-03A0-4878-AC34-12692684CD44}" type="presParOf" srcId="{80ED7594-8B93-4CA6-B1B2-08ED4103614A}" destId="{BA2AA231-AC93-45D5-8B8D-135393024CA3}" srcOrd="0" destOrd="0" presId="urn:microsoft.com/office/officeart/2016/7/layout/RepeatingBendingProcessNew"/>
    <dgm:cxn modelId="{4E274BB3-A541-4092-AAF7-9C68F197B2EB}" type="presParOf" srcId="{17DC4E76-6567-4883-B52F-55091A637F95}" destId="{99078247-4B5C-4F40-8238-0C07622D96A4}" srcOrd="18" destOrd="0" presId="urn:microsoft.com/office/officeart/2016/7/layout/RepeatingBendingProcessNew"/>
    <dgm:cxn modelId="{3A273764-B6A7-44BE-95C2-82AAD77A38C9}" type="presParOf" srcId="{17DC4E76-6567-4883-B52F-55091A637F95}" destId="{09B9EDB0-614E-4E26-8E85-C469C6EC020A}" srcOrd="19" destOrd="0" presId="urn:microsoft.com/office/officeart/2016/7/layout/RepeatingBendingProcessNew"/>
    <dgm:cxn modelId="{867F71E1-3B7D-48B6-8F06-2AE71B3B6D34}" type="presParOf" srcId="{09B9EDB0-614E-4E26-8E85-C469C6EC020A}" destId="{CEA23490-51B5-4A01-835A-CCDEB771D197}" srcOrd="0" destOrd="0" presId="urn:microsoft.com/office/officeart/2016/7/layout/RepeatingBendingProcessNew"/>
    <dgm:cxn modelId="{46FC60B4-327C-4BA3-866A-6C94ECA8DCDF}" type="presParOf" srcId="{17DC4E76-6567-4883-B52F-55091A637F95}" destId="{0B0951E1-BFA6-4EFA-9B5F-12E4ACCB6C7A}" srcOrd="2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96D17-A8ED-48D9-AD36-6F8902B5716D}">
      <dsp:nvSpPr>
        <dsp:cNvPr id="0" name=""/>
        <dsp:cNvSpPr/>
      </dsp:nvSpPr>
      <dsp:spPr>
        <a:xfrm>
          <a:off x="716638" y="69344"/>
          <a:ext cx="1990125" cy="1990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371852-EA12-4DDD-B616-07F49BDEB8EA}">
      <dsp:nvSpPr>
        <dsp:cNvPr id="0" name=""/>
        <dsp:cNvSpPr/>
      </dsp:nvSpPr>
      <dsp:spPr>
        <a:xfrm>
          <a:off x="1140763" y="493469"/>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0EB89-BD19-4A26-9A3B-0C79C2F84D73}">
      <dsp:nvSpPr>
        <dsp:cNvPr id="0" name=""/>
        <dsp:cNvSpPr/>
      </dsp:nvSpPr>
      <dsp:spPr>
        <a:xfrm>
          <a:off x="80450" y="2679345"/>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90000"/>
            </a:lnSpc>
            <a:spcBef>
              <a:spcPct val="0"/>
            </a:spcBef>
            <a:spcAft>
              <a:spcPct val="35000"/>
            </a:spcAft>
            <a:defRPr cap="all"/>
          </a:pPr>
          <a:r>
            <a:rPr lang="en-IN" sz="2300" kern="1200" dirty="0">
              <a:latin typeface="Times New Roman" panose="02020603050405020304" pitchFamily="18" charset="0"/>
              <a:cs typeface="Times New Roman" panose="02020603050405020304" pitchFamily="18" charset="0"/>
            </a:rPr>
            <a:t>Node to Node : Data Link </a:t>
          </a:r>
          <a:endParaRPr lang="en-US" sz="2300" kern="1200" dirty="0">
            <a:latin typeface="Times New Roman" panose="02020603050405020304" pitchFamily="18" charset="0"/>
            <a:cs typeface="Times New Roman" panose="02020603050405020304" pitchFamily="18" charset="0"/>
          </a:endParaRPr>
        </a:p>
      </dsp:txBody>
      <dsp:txXfrm>
        <a:off x="80450" y="2679345"/>
        <a:ext cx="3262500" cy="720000"/>
      </dsp:txXfrm>
    </dsp:sp>
    <dsp:sp modelId="{0BD14701-E99B-4BF5-9FF3-0E851EEB722A}">
      <dsp:nvSpPr>
        <dsp:cNvPr id="0" name=""/>
        <dsp:cNvSpPr/>
      </dsp:nvSpPr>
      <dsp:spPr>
        <a:xfrm>
          <a:off x="4550075" y="69344"/>
          <a:ext cx="1990125" cy="1990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BA1B9A-0D93-42E8-BC7A-B554CA0F0B56}">
      <dsp:nvSpPr>
        <dsp:cNvPr id="0" name=""/>
        <dsp:cNvSpPr/>
      </dsp:nvSpPr>
      <dsp:spPr>
        <a:xfrm>
          <a:off x="4974200" y="493469"/>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A0A2E4-7751-4D45-B78B-63CA53C092D8}">
      <dsp:nvSpPr>
        <dsp:cNvPr id="0" name=""/>
        <dsp:cNvSpPr/>
      </dsp:nvSpPr>
      <dsp:spPr>
        <a:xfrm>
          <a:off x="3913888" y="2679345"/>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90000"/>
            </a:lnSpc>
            <a:spcBef>
              <a:spcPct val="0"/>
            </a:spcBef>
            <a:spcAft>
              <a:spcPct val="35000"/>
            </a:spcAft>
            <a:defRPr cap="all"/>
          </a:pPr>
          <a:r>
            <a:rPr lang="en-IN" sz="2300" kern="1200" dirty="0">
              <a:latin typeface="Times New Roman" panose="02020603050405020304" pitchFamily="18" charset="0"/>
              <a:cs typeface="Times New Roman" panose="02020603050405020304" pitchFamily="18" charset="0"/>
            </a:rPr>
            <a:t>Host to Host: Network Layer</a:t>
          </a:r>
          <a:endParaRPr lang="en-US" sz="2300" kern="1200" dirty="0">
            <a:latin typeface="Times New Roman" panose="02020603050405020304" pitchFamily="18" charset="0"/>
            <a:cs typeface="Times New Roman" panose="02020603050405020304" pitchFamily="18" charset="0"/>
          </a:endParaRPr>
        </a:p>
      </dsp:txBody>
      <dsp:txXfrm>
        <a:off x="3913888" y="2679345"/>
        <a:ext cx="3262500" cy="720000"/>
      </dsp:txXfrm>
    </dsp:sp>
    <dsp:sp modelId="{E77F1593-1FA9-4EEA-A4C1-DAEDEEA0ADC5}">
      <dsp:nvSpPr>
        <dsp:cNvPr id="0" name=""/>
        <dsp:cNvSpPr/>
      </dsp:nvSpPr>
      <dsp:spPr>
        <a:xfrm>
          <a:off x="8383513" y="69344"/>
          <a:ext cx="1990125" cy="19901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E73A2E-784B-4D73-BBAA-A6B474EFDC82}">
      <dsp:nvSpPr>
        <dsp:cNvPr id="0" name=""/>
        <dsp:cNvSpPr/>
      </dsp:nvSpPr>
      <dsp:spPr>
        <a:xfrm>
          <a:off x="8807638" y="493469"/>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F2B841-4DFC-46E0-B460-3262EBA960F0}">
      <dsp:nvSpPr>
        <dsp:cNvPr id="0" name=""/>
        <dsp:cNvSpPr/>
      </dsp:nvSpPr>
      <dsp:spPr>
        <a:xfrm>
          <a:off x="7747325" y="2679345"/>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90000"/>
            </a:lnSpc>
            <a:spcBef>
              <a:spcPct val="0"/>
            </a:spcBef>
            <a:spcAft>
              <a:spcPct val="35000"/>
            </a:spcAft>
            <a:defRPr cap="all"/>
          </a:pPr>
          <a:r>
            <a:rPr lang="en-IN" sz="2300" kern="1200">
              <a:latin typeface="Times New Roman" panose="02020603050405020304" pitchFamily="18" charset="0"/>
              <a:cs typeface="Times New Roman" panose="02020603050405020304" pitchFamily="18" charset="0"/>
            </a:rPr>
            <a:t>Process to Process: Transport Layer</a:t>
          </a:r>
          <a:endParaRPr lang="en-US" sz="2300" kern="1200">
            <a:latin typeface="Times New Roman" panose="02020603050405020304" pitchFamily="18" charset="0"/>
            <a:cs typeface="Times New Roman" panose="02020603050405020304" pitchFamily="18" charset="0"/>
          </a:endParaRPr>
        </a:p>
      </dsp:txBody>
      <dsp:txXfrm>
        <a:off x="7747325" y="2679345"/>
        <a:ext cx="3262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0074C-C828-4C86-9DD4-5BDC42D1EE80}">
      <dsp:nvSpPr>
        <dsp:cNvPr id="0" name=""/>
        <dsp:cNvSpPr/>
      </dsp:nvSpPr>
      <dsp:spPr>
        <a:xfrm>
          <a:off x="0" y="21018"/>
          <a:ext cx="11090274" cy="13265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25F3E8-EAFA-41BD-ABD9-9BDA74C78E6B}">
      <dsp:nvSpPr>
        <dsp:cNvPr id="0" name=""/>
        <dsp:cNvSpPr/>
      </dsp:nvSpPr>
      <dsp:spPr>
        <a:xfrm>
          <a:off x="401292" y="300848"/>
          <a:ext cx="730335" cy="72962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1A0A8-93F6-44B2-9561-050AAAAC2F3C}">
      <dsp:nvSpPr>
        <dsp:cNvPr id="0" name=""/>
        <dsp:cNvSpPr/>
      </dsp:nvSpPr>
      <dsp:spPr>
        <a:xfrm>
          <a:off x="1532920" y="2366"/>
          <a:ext cx="9415659" cy="1327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34" tIns="140534" rIns="140534" bIns="140534" numCol="1" spcCol="1270" anchor="ctr" anchorCtr="0">
          <a:noAutofit/>
        </a:bodyPr>
        <a:lstStyle/>
        <a:p>
          <a:pPr lvl="0" algn="just" defTabSz="1244600">
            <a:lnSpc>
              <a:spcPct val="100000"/>
            </a:lnSpc>
            <a:spcBef>
              <a:spcPct val="0"/>
            </a:spcBef>
            <a:spcAft>
              <a:spcPct val="35000"/>
            </a:spcAft>
          </a:pPr>
          <a:r>
            <a:rPr lang="en-US" sz="2800" b="0" i="0" kern="1200" dirty="0">
              <a:solidFill>
                <a:schemeClr val="bg2"/>
              </a:solidFill>
              <a:latin typeface="Times New Roman" panose="02020603050405020304" pitchFamily="18" charset="0"/>
              <a:cs typeface="Times New Roman" panose="02020603050405020304" pitchFamily="18" charset="0"/>
            </a:rPr>
            <a:t>There are many ways to obtain the process-to-process communication, and the most common way is through the client/server paradigm.</a:t>
          </a:r>
          <a:endParaRPr lang="en-US" sz="2800" kern="1200" dirty="0">
            <a:solidFill>
              <a:schemeClr val="bg2"/>
            </a:solidFill>
            <a:latin typeface="Times New Roman" panose="02020603050405020304" pitchFamily="18" charset="0"/>
            <a:cs typeface="Times New Roman" panose="02020603050405020304" pitchFamily="18" charset="0"/>
          </a:endParaRPr>
        </a:p>
      </dsp:txBody>
      <dsp:txXfrm>
        <a:off x="1532920" y="2366"/>
        <a:ext cx="9415659" cy="1327883"/>
      </dsp:txXfrm>
    </dsp:sp>
    <dsp:sp modelId="{6DA7FEB8-56E5-4D1C-B80A-17E27C14A63E}">
      <dsp:nvSpPr>
        <dsp:cNvPr id="0" name=""/>
        <dsp:cNvSpPr/>
      </dsp:nvSpPr>
      <dsp:spPr>
        <a:xfrm>
          <a:off x="0" y="1617360"/>
          <a:ext cx="11090274" cy="13265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DDE9E2-2CEF-4FD7-8154-E8192FACE5C3}">
      <dsp:nvSpPr>
        <dsp:cNvPr id="0" name=""/>
        <dsp:cNvSpPr/>
      </dsp:nvSpPr>
      <dsp:spPr>
        <a:xfrm>
          <a:off x="401292" y="1915842"/>
          <a:ext cx="730335" cy="72962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BCD2F4-E9EB-4587-9A44-964B56E5DAD5}">
      <dsp:nvSpPr>
        <dsp:cNvPr id="0" name=""/>
        <dsp:cNvSpPr/>
      </dsp:nvSpPr>
      <dsp:spPr>
        <a:xfrm>
          <a:off x="1532920" y="1617360"/>
          <a:ext cx="9415659" cy="1327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34" tIns="140534" rIns="140534" bIns="140534" numCol="1" spcCol="1270" anchor="ctr" anchorCtr="0">
          <a:noAutofit/>
        </a:bodyPr>
        <a:lstStyle/>
        <a:p>
          <a:pPr lvl="0" algn="just" defTabSz="1244600">
            <a:lnSpc>
              <a:spcPct val="100000"/>
            </a:lnSpc>
            <a:spcBef>
              <a:spcPct val="0"/>
            </a:spcBef>
            <a:spcAft>
              <a:spcPct val="35000"/>
            </a:spcAft>
          </a:pPr>
          <a:r>
            <a:rPr lang="en-US" sz="2800" b="0" i="0" kern="1200" dirty="0">
              <a:solidFill>
                <a:schemeClr val="bg2"/>
              </a:solidFill>
              <a:latin typeface="Times New Roman" panose="02020603050405020304" pitchFamily="18" charset="0"/>
              <a:cs typeface="Times New Roman" panose="02020603050405020304" pitchFamily="18" charset="0"/>
            </a:rPr>
            <a:t>A process is called a client on the local-host. Usually, the remote host is needed services on the processes, that is called server. </a:t>
          </a:r>
          <a:endParaRPr lang="en-US" sz="2800" kern="1200" dirty="0">
            <a:solidFill>
              <a:schemeClr val="bg2"/>
            </a:solidFill>
            <a:latin typeface="Times New Roman" panose="02020603050405020304" pitchFamily="18" charset="0"/>
            <a:cs typeface="Times New Roman" panose="02020603050405020304" pitchFamily="18" charset="0"/>
          </a:endParaRPr>
        </a:p>
      </dsp:txBody>
      <dsp:txXfrm>
        <a:off x="1532920" y="1617360"/>
        <a:ext cx="9415659" cy="1327883"/>
      </dsp:txXfrm>
    </dsp:sp>
    <dsp:sp modelId="{B1971E04-460D-4FAD-B07F-1CF86466B841}">
      <dsp:nvSpPr>
        <dsp:cNvPr id="0" name=""/>
        <dsp:cNvSpPr/>
      </dsp:nvSpPr>
      <dsp:spPr>
        <a:xfrm>
          <a:off x="0" y="3232353"/>
          <a:ext cx="11090274" cy="13265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4E6FA3-3D3D-410F-88E9-D49BCC51DC8A}">
      <dsp:nvSpPr>
        <dsp:cNvPr id="0" name=""/>
        <dsp:cNvSpPr/>
      </dsp:nvSpPr>
      <dsp:spPr>
        <a:xfrm>
          <a:off x="401292" y="3530835"/>
          <a:ext cx="730335" cy="729622"/>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537246-DE04-4F06-A02F-8DFFE21ED73A}">
      <dsp:nvSpPr>
        <dsp:cNvPr id="0" name=""/>
        <dsp:cNvSpPr/>
      </dsp:nvSpPr>
      <dsp:spPr>
        <a:xfrm>
          <a:off x="1532920" y="3232353"/>
          <a:ext cx="9415659" cy="1327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34" tIns="140534" rIns="140534" bIns="140534" numCol="1" spcCol="1270" anchor="ctr" anchorCtr="0">
          <a:noAutofit/>
        </a:bodyPr>
        <a:lstStyle/>
        <a:p>
          <a:pPr lvl="0" algn="just" defTabSz="1244600">
            <a:lnSpc>
              <a:spcPct val="100000"/>
            </a:lnSpc>
            <a:spcBef>
              <a:spcPct val="0"/>
            </a:spcBef>
            <a:spcAft>
              <a:spcPct val="35000"/>
            </a:spcAft>
          </a:pPr>
          <a:r>
            <a:rPr lang="en-US" sz="2800" b="0" i="0" kern="1200" dirty="0">
              <a:solidFill>
                <a:schemeClr val="bg2"/>
              </a:solidFill>
              <a:latin typeface="Times New Roman" panose="02020603050405020304" pitchFamily="18" charset="0"/>
              <a:cs typeface="Times New Roman" panose="02020603050405020304" pitchFamily="18" charset="0"/>
            </a:rPr>
            <a:t>The same name applies to both processes (client and server). IP address and port number combination are called socket address, and that address defines a process and a host.</a:t>
          </a:r>
          <a:endParaRPr lang="en-US" sz="2800" kern="1200" dirty="0">
            <a:solidFill>
              <a:schemeClr val="bg2"/>
            </a:solidFill>
            <a:latin typeface="Times New Roman" panose="02020603050405020304" pitchFamily="18" charset="0"/>
            <a:cs typeface="Times New Roman" panose="02020603050405020304" pitchFamily="18" charset="0"/>
          </a:endParaRPr>
        </a:p>
      </dsp:txBody>
      <dsp:txXfrm>
        <a:off x="1532920" y="3232353"/>
        <a:ext cx="9415659" cy="13278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9EA9E-CDDD-482E-A676-817DD63F789F}">
      <dsp:nvSpPr>
        <dsp:cNvPr id="0" name=""/>
        <dsp:cNvSpPr/>
      </dsp:nvSpPr>
      <dsp:spPr>
        <a:xfrm>
          <a:off x="0" y="273599"/>
          <a:ext cx="11090274" cy="15669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B40C77-FD77-40D1-AE95-D0F84DEB6F8D}">
      <dsp:nvSpPr>
        <dsp:cNvPr id="0" name=""/>
        <dsp:cNvSpPr/>
      </dsp:nvSpPr>
      <dsp:spPr>
        <a:xfrm>
          <a:off x="474010" y="626169"/>
          <a:ext cx="861837" cy="86183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D05D0-2BF1-4003-AD46-7760E865DF41}">
      <dsp:nvSpPr>
        <dsp:cNvPr id="0" name=""/>
        <dsp:cNvSpPr/>
      </dsp:nvSpPr>
      <dsp:spPr>
        <a:xfrm>
          <a:off x="1809858" y="273599"/>
          <a:ext cx="9280415" cy="1566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38" tIns="165838" rIns="165838" bIns="165838" numCol="1" spcCol="1270" anchor="ctr" anchorCtr="0">
          <a:noAutofit/>
        </a:bodyPr>
        <a:lstStyle/>
        <a:p>
          <a:pPr lvl="0" algn="just" defTabSz="1244600">
            <a:lnSpc>
              <a:spcPct val="100000"/>
            </a:lnSpc>
            <a:spcBef>
              <a:spcPct val="0"/>
            </a:spcBef>
            <a:spcAft>
              <a:spcPct val="35000"/>
            </a:spcAft>
          </a:pPr>
          <a:r>
            <a:rPr lang="en-US" sz="2800" b="1" i="0" kern="1200" dirty="0">
              <a:solidFill>
                <a:schemeClr val="bg2"/>
              </a:solidFill>
              <a:latin typeface="Times New Roman" panose="02020603050405020304" pitchFamily="18" charset="0"/>
              <a:cs typeface="Times New Roman" panose="02020603050405020304" pitchFamily="18" charset="0"/>
            </a:rPr>
            <a:t>Multiplexing: </a:t>
          </a:r>
          <a:r>
            <a:rPr lang="en-US" sz="2800" b="0" i="0" kern="1200" dirty="0">
              <a:solidFill>
                <a:schemeClr val="bg2"/>
              </a:solidFill>
              <a:latin typeface="Times New Roman" panose="02020603050405020304" pitchFamily="18" charset="0"/>
              <a:cs typeface="Times New Roman" panose="02020603050405020304" pitchFamily="18" charset="0"/>
            </a:rPr>
            <a:t>At the sender site, multiple processes can occur, and those processes are required to send packets. It is a technique that combines multiple processes into one process.</a:t>
          </a:r>
          <a:endParaRPr lang="en-US" sz="2800" kern="1200" dirty="0">
            <a:solidFill>
              <a:schemeClr val="bg2"/>
            </a:solidFill>
            <a:latin typeface="Times New Roman" panose="02020603050405020304" pitchFamily="18" charset="0"/>
            <a:cs typeface="Times New Roman" panose="02020603050405020304" pitchFamily="18" charset="0"/>
          </a:endParaRPr>
        </a:p>
      </dsp:txBody>
      <dsp:txXfrm>
        <a:off x="1809858" y="273599"/>
        <a:ext cx="9280415" cy="1566977"/>
      </dsp:txXfrm>
    </dsp:sp>
    <dsp:sp modelId="{17CB97DC-3EF6-4231-8D8D-F8DA9A349C3D}">
      <dsp:nvSpPr>
        <dsp:cNvPr id="0" name=""/>
        <dsp:cNvSpPr/>
      </dsp:nvSpPr>
      <dsp:spPr>
        <a:xfrm>
          <a:off x="0" y="2139048"/>
          <a:ext cx="11090274" cy="15669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FA4457-E1AA-47C7-83DC-B5EF117AD209}">
      <dsp:nvSpPr>
        <dsp:cNvPr id="0" name=""/>
        <dsp:cNvSpPr/>
      </dsp:nvSpPr>
      <dsp:spPr>
        <a:xfrm>
          <a:off x="474010" y="2491618"/>
          <a:ext cx="861837" cy="86183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33CDAC-AAC2-45E2-B6A0-97FB9DEEB793}">
      <dsp:nvSpPr>
        <dsp:cNvPr id="0" name=""/>
        <dsp:cNvSpPr/>
      </dsp:nvSpPr>
      <dsp:spPr>
        <a:xfrm>
          <a:off x="1809858" y="2139048"/>
          <a:ext cx="9280415" cy="1566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38" tIns="165838" rIns="165838" bIns="165838" numCol="1" spcCol="1270" anchor="ctr" anchorCtr="0">
          <a:noAutofit/>
        </a:bodyPr>
        <a:lstStyle/>
        <a:p>
          <a:pPr lvl="0" algn="just" defTabSz="1422400">
            <a:lnSpc>
              <a:spcPct val="100000"/>
            </a:lnSpc>
            <a:spcBef>
              <a:spcPct val="0"/>
            </a:spcBef>
            <a:spcAft>
              <a:spcPct val="35000"/>
            </a:spcAft>
          </a:pPr>
          <a:r>
            <a:rPr lang="en-US" sz="3200" b="1" i="0" kern="1200" dirty="0">
              <a:solidFill>
                <a:schemeClr val="bg2"/>
              </a:solidFill>
              <a:latin typeface="Times New Roman" panose="02020603050405020304" pitchFamily="18" charset="0"/>
              <a:cs typeface="Times New Roman" panose="02020603050405020304" pitchFamily="18" charset="0"/>
            </a:rPr>
            <a:t>Demultiplexing: </a:t>
          </a:r>
          <a:r>
            <a:rPr lang="en-US" sz="3200" b="0" i="0" kern="1200" dirty="0">
              <a:solidFill>
                <a:schemeClr val="bg2"/>
              </a:solidFill>
              <a:latin typeface="Times New Roman" panose="02020603050405020304" pitchFamily="18" charset="0"/>
              <a:cs typeface="Times New Roman" panose="02020603050405020304" pitchFamily="18" charset="0"/>
            </a:rPr>
            <a:t>At the receiver site, it is a technique that separates many processes.</a:t>
          </a:r>
          <a:endParaRPr lang="en-US" sz="3200" kern="1200" dirty="0">
            <a:solidFill>
              <a:schemeClr val="bg2"/>
            </a:solidFill>
            <a:latin typeface="Times New Roman" panose="02020603050405020304" pitchFamily="18" charset="0"/>
            <a:cs typeface="Times New Roman" panose="02020603050405020304" pitchFamily="18" charset="0"/>
          </a:endParaRPr>
        </a:p>
      </dsp:txBody>
      <dsp:txXfrm>
        <a:off x="1809858" y="2139048"/>
        <a:ext cx="9280415" cy="15669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314F6-37B6-4158-B838-72EEABAF731E}">
      <dsp:nvSpPr>
        <dsp:cNvPr id="0" name=""/>
        <dsp:cNvSpPr/>
      </dsp:nvSpPr>
      <dsp:spPr>
        <a:xfrm>
          <a:off x="0" y="496"/>
          <a:ext cx="11090274" cy="11504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just" defTabSz="1244600">
            <a:lnSpc>
              <a:spcPct val="90000"/>
            </a:lnSpc>
            <a:spcBef>
              <a:spcPct val="0"/>
            </a:spcBef>
            <a:spcAft>
              <a:spcPct val="35000"/>
            </a:spcAft>
          </a:pPr>
          <a:r>
            <a:rPr lang="en-US" sz="2800" b="1" i="0" kern="1200"/>
            <a:t>Next range of ports is between 1024 and 49151. These ports are called Registered Ports. </a:t>
          </a:r>
          <a:endParaRPr lang="en-US" sz="2800" b="1" kern="1200"/>
        </a:p>
      </dsp:txBody>
      <dsp:txXfrm>
        <a:off x="56163" y="56659"/>
        <a:ext cx="10977948" cy="1038171"/>
      </dsp:txXfrm>
    </dsp:sp>
    <dsp:sp modelId="{D898FDE5-78D7-409A-BA54-F71C5BAD884E}">
      <dsp:nvSpPr>
        <dsp:cNvPr id="0" name=""/>
        <dsp:cNvSpPr/>
      </dsp:nvSpPr>
      <dsp:spPr>
        <a:xfrm>
          <a:off x="0" y="1163903"/>
          <a:ext cx="11090274" cy="11504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n-US" sz="2400" b="1" i="0" kern="1200"/>
            <a:t>They can be used by network users and/or applications with no administrative privileges. Some of the ports in this range can become default ports for some process or application. </a:t>
          </a:r>
          <a:endParaRPr lang="en-US" sz="2400" b="1" kern="1200"/>
        </a:p>
      </dsp:txBody>
      <dsp:txXfrm>
        <a:off x="56163" y="1220066"/>
        <a:ext cx="10977948" cy="1038171"/>
      </dsp:txXfrm>
    </dsp:sp>
    <dsp:sp modelId="{C26DE710-45B8-4294-BB2C-998930922A6D}">
      <dsp:nvSpPr>
        <dsp:cNvPr id="0" name=""/>
        <dsp:cNvSpPr/>
      </dsp:nvSpPr>
      <dsp:spPr>
        <a:xfrm>
          <a:off x="0" y="2327310"/>
          <a:ext cx="11090274" cy="11504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n-US" sz="2400" b="1" i="0" kern="1200"/>
            <a:t>In this scenario, port should be registered with IANA (Internet Assigned Numbers Authority).</a:t>
          </a:r>
          <a:endParaRPr lang="en-US" sz="2400" b="1" kern="1200"/>
        </a:p>
      </dsp:txBody>
      <dsp:txXfrm>
        <a:off x="56163" y="2383473"/>
        <a:ext cx="10977948" cy="1038171"/>
      </dsp:txXfrm>
    </dsp:sp>
    <dsp:sp modelId="{C0C3163B-7BFE-4BD5-868F-A5A1744E4375}">
      <dsp:nvSpPr>
        <dsp:cNvPr id="0" name=""/>
        <dsp:cNvSpPr/>
      </dsp:nvSpPr>
      <dsp:spPr>
        <a:xfrm>
          <a:off x="0" y="3490717"/>
          <a:ext cx="11090274" cy="11504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n-US" sz="2400" b="1" i="0" kern="1200"/>
            <a:t>Last range of ports is called Dynamic/Private ports. The range bounds are 49152 and 65535. Range ports can be used with no restrictions.</a:t>
          </a:r>
          <a:endParaRPr lang="en-US" sz="2400" b="1" kern="1200"/>
        </a:p>
      </dsp:txBody>
      <dsp:txXfrm>
        <a:off x="56163" y="3546880"/>
        <a:ext cx="10977948" cy="10381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5119C-5BB1-4313-B733-A42DB35352C4}">
      <dsp:nvSpPr>
        <dsp:cNvPr id="0" name=""/>
        <dsp:cNvSpPr/>
      </dsp:nvSpPr>
      <dsp:spPr>
        <a:xfrm>
          <a:off x="0" y="761"/>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92D7E7-2194-4EC7-9625-FC4B9473FBC9}">
      <dsp:nvSpPr>
        <dsp:cNvPr id="0" name=""/>
        <dsp:cNvSpPr/>
      </dsp:nvSpPr>
      <dsp:spPr>
        <a:xfrm>
          <a:off x="0" y="761"/>
          <a:ext cx="7315200" cy="12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just" defTabSz="1244600">
            <a:lnSpc>
              <a:spcPct val="90000"/>
            </a:lnSpc>
            <a:spcBef>
              <a:spcPct val="0"/>
            </a:spcBef>
            <a:spcAft>
              <a:spcPct val="35000"/>
            </a:spcAft>
          </a:pPr>
          <a:r>
            <a:rPr lang="en-US" sz="2800" b="0" i="0" kern="1200"/>
            <a:t>UDP was developed by David P Reed in 1980. It is a connection-less and unreliable protocol.</a:t>
          </a:r>
          <a:endParaRPr lang="en-US" sz="2800" kern="1200"/>
        </a:p>
      </dsp:txBody>
      <dsp:txXfrm>
        <a:off x="0" y="761"/>
        <a:ext cx="7315200" cy="1247470"/>
      </dsp:txXfrm>
    </dsp:sp>
    <dsp:sp modelId="{0469CB37-46AF-4A47-B18D-D4ABC6CFCBC5}">
      <dsp:nvSpPr>
        <dsp:cNvPr id="0" name=""/>
        <dsp:cNvSpPr/>
      </dsp:nvSpPr>
      <dsp:spPr>
        <a:xfrm>
          <a:off x="0" y="1248231"/>
          <a:ext cx="7315200" cy="0"/>
        </a:xfrm>
        <a:prstGeom prst="line">
          <a:avLst/>
        </a:prstGeom>
        <a:solidFill>
          <a:schemeClr val="accent2">
            <a:hueOff val="1923220"/>
            <a:satOff val="2051"/>
            <a:lumOff val="638"/>
            <a:alphaOff val="0"/>
          </a:schemeClr>
        </a:solidFill>
        <a:ln w="12700" cap="flat" cmpd="sng" algn="ctr">
          <a:solidFill>
            <a:schemeClr val="accent2">
              <a:hueOff val="1923220"/>
              <a:satOff val="2051"/>
              <a:lumOff val="6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6F054A-0BE4-4303-9B0A-7D894BB2D320}">
      <dsp:nvSpPr>
        <dsp:cNvPr id="0" name=""/>
        <dsp:cNvSpPr/>
      </dsp:nvSpPr>
      <dsp:spPr>
        <a:xfrm>
          <a:off x="0" y="1248231"/>
          <a:ext cx="7315200" cy="12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just" defTabSz="1244600">
            <a:lnSpc>
              <a:spcPct val="90000"/>
            </a:lnSpc>
            <a:spcBef>
              <a:spcPct val="0"/>
            </a:spcBef>
            <a:spcAft>
              <a:spcPct val="35000"/>
            </a:spcAft>
          </a:pPr>
          <a:r>
            <a:rPr lang="en-US" sz="2800" b="0" i="0" kern="1200"/>
            <a:t>This means when the data transfer occurs; this protocol does not establish the connection between the sender and receiver. </a:t>
          </a:r>
          <a:endParaRPr lang="en-US" sz="2800" kern="1200"/>
        </a:p>
      </dsp:txBody>
      <dsp:txXfrm>
        <a:off x="0" y="1248231"/>
        <a:ext cx="7315200" cy="1247470"/>
      </dsp:txXfrm>
    </dsp:sp>
    <dsp:sp modelId="{E50E543C-7AD6-483D-9F2D-04B0EBBFE9CA}">
      <dsp:nvSpPr>
        <dsp:cNvPr id="0" name=""/>
        <dsp:cNvSpPr/>
      </dsp:nvSpPr>
      <dsp:spPr>
        <a:xfrm>
          <a:off x="0" y="2495702"/>
          <a:ext cx="7315200" cy="0"/>
        </a:xfrm>
        <a:prstGeom prst="line">
          <a:avLst/>
        </a:prstGeom>
        <a:solidFill>
          <a:schemeClr val="accent2">
            <a:hueOff val="3846440"/>
            <a:satOff val="4103"/>
            <a:lumOff val="1275"/>
            <a:alphaOff val="0"/>
          </a:schemeClr>
        </a:solidFill>
        <a:ln w="12700" cap="flat" cmpd="sng" algn="ctr">
          <a:solidFill>
            <a:schemeClr val="accent2">
              <a:hueOff val="3846440"/>
              <a:satOff val="4103"/>
              <a:lumOff val="1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F97017-DE6F-4ADF-B22B-1B5FAD0C40A1}">
      <dsp:nvSpPr>
        <dsp:cNvPr id="0" name=""/>
        <dsp:cNvSpPr/>
      </dsp:nvSpPr>
      <dsp:spPr>
        <a:xfrm>
          <a:off x="0" y="2495702"/>
          <a:ext cx="7315200" cy="12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just" defTabSz="1244600">
            <a:lnSpc>
              <a:spcPct val="90000"/>
            </a:lnSpc>
            <a:spcBef>
              <a:spcPct val="0"/>
            </a:spcBef>
            <a:spcAft>
              <a:spcPct val="35000"/>
            </a:spcAft>
          </a:pPr>
          <a:r>
            <a:rPr lang="en-US" sz="2800" b="0" i="0" kern="1200"/>
            <a:t>The receiver does not send any acknowledgment of the receiving data. </a:t>
          </a:r>
          <a:endParaRPr lang="en-US" sz="2800" kern="1200"/>
        </a:p>
      </dsp:txBody>
      <dsp:txXfrm>
        <a:off x="0" y="2495702"/>
        <a:ext cx="7315200" cy="1247470"/>
      </dsp:txXfrm>
    </dsp:sp>
    <dsp:sp modelId="{B0BEE525-9D8C-4757-B003-0768876DEA35}">
      <dsp:nvSpPr>
        <dsp:cNvPr id="0" name=""/>
        <dsp:cNvSpPr/>
      </dsp:nvSpPr>
      <dsp:spPr>
        <a:xfrm>
          <a:off x="0" y="3537115"/>
          <a:ext cx="7315200" cy="0"/>
        </a:xfrm>
        <a:prstGeom prst="line">
          <a:avLst/>
        </a:prstGeom>
        <a:solidFill>
          <a:schemeClr val="accent2">
            <a:hueOff val="5769660"/>
            <a:satOff val="6154"/>
            <a:lumOff val="1913"/>
            <a:alphaOff val="0"/>
          </a:schemeClr>
        </a:solidFill>
        <a:ln w="12700" cap="flat" cmpd="sng" algn="ctr">
          <a:solidFill>
            <a:schemeClr val="accent2">
              <a:hueOff val="5769660"/>
              <a:satOff val="6154"/>
              <a:lumOff val="191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5EEFE-4783-4EB6-9316-8ACF67FF3350}">
      <dsp:nvSpPr>
        <dsp:cNvPr id="0" name=""/>
        <dsp:cNvSpPr/>
      </dsp:nvSpPr>
      <dsp:spPr>
        <a:xfrm>
          <a:off x="0" y="3653030"/>
          <a:ext cx="7315200" cy="12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b="0" i="0" kern="1200" dirty="0"/>
            <a:t>It sends the data directly. In the UDP, the data packet is called datagram. UDP does not guarantee your data that will reach its destination or not.</a:t>
          </a:r>
          <a:endParaRPr lang="en-US" sz="2400" kern="1200" dirty="0"/>
        </a:p>
      </dsp:txBody>
      <dsp:txXfrm>
        <a:off x="0" y="3653030"/>
        <a:ext cx="7315200" cy="1247470"/>
      </dsp:txXfrm>
    </dsp:sp>
    <dsp:sp modelId="{0C04FC28-015A-4287-B2B7-4F7CAE1D6696}">
      <dsp:nvSpPr>
        <dsp:cNvPr id="0" name=""/>
        <dsp:cNvSpPr/>
      </dsp:nvSpPr>
      <dsp:spPr>
        <a:xfrm>
          <a:off x="0" y="4990643"/>
          <a:ext cx="7315200" cy="0"/>
        </a:xfrm>
        <a:prstGeom prst="line">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7F901A-EE62-45D4-A41E-DDF683CA76B3}">
      <dsp:nvSpPr>
        <dsp:cNvPr id="0" name=""/>
        <dsp:cNvSpPr/>
      </dsp:nvSpPr>
      <dsp:spPr>
        <a:xfrm>
          <a:off x="0" y="4990643"/>
          <a:ext cx="7315200" cy="12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just" defTabSz="1244600">
            <a:lnSpc>
              <a:spcPct val="90000"/>
            </a:lnSpc>
            <a:spcBef>
              <a:spcPct val="0"/>
            </a:spcBef>
            <a:spcAft>
              <a:spcPct val="35000"/>
            </a:spcAft>
          </a:pPr>
          <a:r>
            <a:rPr lang="en-US" sz="2800" b="0" i="0" kern="1200"/>
            <a:t>It does not require that the data reach the receiver in the same order in which the sender has sent the data.</a:t>
          </a:r>
          <a:endParaRPr lang="en-US" sz="2800" kern="1200"/>
        </a:p>
      </dsp:txBody>
      <dsp:txXfrm>
        <a:off x="0" y="4990643"/>
        <a:ext cx="7315200" cy="12474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01966-2138-49C5-8851-9641528A2DD2}">
      <dsp:nvSpPr>
        <dsp:cNvPr id="0" name=""/>
        <dsp:cNvSpPr/>
      </dsp:nvSpPr>
      <dsp:spPr>
        <a:xfrm>
          <a:off x="0" y="2277"/>
          <a:ext cx="11719249" cy="1154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CE92C-2714-4B57-9B70-4EDFE6F5C313}">
      <dsp:nvSpPr>
        <dsp:cNvPr id="0" name=""/>
        <dsp:cNvSpPr/>
      </dsp:nvSpPr>
      <dsp:spPr>
        <a:xfrm>
          <a:off x="349107" y="261943"/>
          <a:ext cx="634740" cy="63474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F4DF07-2F34-4787-A356-7139CA34BC2D}">
      <dsp:nvSpPr>
        <dsp:cNvPr id="0" name=""/>
        <dsp:cNvSpPr/>
      </dsp:nvSpPr>
      <dsp:spPr>
        <a:xfrm>
          <a:off x="1332954" y="2277"/>
          <a:ext cx="10386294"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lvl="0" algn="just" defTabSz="1066800">
            <a:lnSpc>
              <a:spcPct val="100000"/>
            </a:lnSpc>
            <a:spcBef>
              <a:spcPct val="0"/>
            </a:spcBef>
            <a:spcAft>
              <a:spcPct val="35000"/>
            </a:spcAft>
          </a:pPr>
          <a:r>
            <a:rPr lang="en-US" sz="2400" b="0" i="0" kern="1200" dirty="0">
              <a:solidFill>
                <a:schemeClr val="bg2"/>
              </a:solidFill>
              <a:latin typeface="Times New Roman" panose="02020603050405020304" pitchFamily="18" charset="0"/>
              <a:cs typeface="Times New Roman" panose="02020603050405020304" pitchFamily="18" charset="0"/>
            </a:rPr>
            <a:t>TCP stands for Transmission Control Protocol. It was introduced in 1974. It is a connection-oriented and reliable protocol.</a:t>
          </a:r>
          <a:endParaRPr lang="en-US" sz="2400" b="0" kern="1200" dirty="0">
            <a:solidFill>
              <a:schemeClr val="bg2"/>
            </a:solidFill>
            <a:latin typeface="Times New Roman" panose="02020603050405020304" pitchFamily="18" charset="0"/>
            <a:cs typeface="Times New Roman" panose="02020603050405020304" pitchFamily="18" charset="0"/>
          </a:endParaRPr>
        </a:p>
      </dsp:txBody>
      <dsp:txXfrm>
        <a:off x="1332954" y="2277"/>
        <a:ext cx="10386294" cy="1154072"/>
      </dsp:txXfrm>
    </dsp:sp>
    <dsp:sp modelId="{60B69E9F-6028-4522-A2A1-A10D55966449}">
      <dsp:nvSpPr>
        <dsp:cNvPr id="0" name=""/>
        <dsp:cNvSpPr/>
      </dsp:nvSpPr>
      <dsp:spPr>
        <a:xfrm>
          <a:off x="0" y="1444868"/>
          <a:ext cx="11719249" cy="1154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73B28F-759B-4B71-B404-D3BBDF14BCF0}">
      <dsp:nvSpPr>
        <dsp:cNvPr id="0" name=""/>
        <dsp:cNvSpPr/>
      </dsp:nvSpPr>
      <dsp:spPr>
        <a:xfrm>
          <a:off x="349107" y="1704534"/>
          <a:ext cx="634740" cy="63474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F9558F-4BBF-40FE-89CC-C9044BBB186D}">
      <dsp:nvSpPr>
        <dsp:cNvPr id="0" name=""/>
        <dsp:cNvSpPr/>
      </dsp:nvSpPr>
      <dsp:spPr>
        <a:xfrm>
          <a:off x="1332954" y="1444868"/>
          <a:ext cx="10386294"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lvl="0" algn="just" defTabSz="1066800">
            <a:lnSpc>
              <a:spcPct val="100000"/>
            </a:lnSpc>
            <a:spcBef>
              <a:spcPct val="0"/>
            </a:spcBef>
            <a:spcAft>
              <a:spcPct val="35000"/>
            </a:spcAft>
          </a:pPr>
          <a:r>
            <a:rPr lang="en-US" sz="2400" b="0" i="0" kern="1200" dirty="0">
              <a:solidFill>
                <a:schemeClr val="bg2"/>
              </a:solidFill>
              <a:latin typeface="Times New Roman" panose="02020603050405020304" pitchFamily="18" charset="0"/>
              <a:cs typeface="Times New Roman" panose="02020603050405020304" pitchFamily="18" charset="0"/>
            </a:rPr>
            <a:t>It establishes a connection between the source and destination device before starting the communication. </a:t>
          </a:r>
          <a:endParaRPr lang="en-US" sz="2400" b="0" kern="1200" dirty="0">
            <a:solidFill>
              <a:schemeClr val="bg2"/>
            </a:solidFill>
            <a:latin typeface="Times New Roman" panose="02020603050405020304" pitchFamily="18" charset="0"/>
            <a:cs typeface="Times New Roman" panose="02020603050405020304" pitchFamily="18" charset="0"/>
          </a:endParaRPr>
        </a:p>
      </dsp:txBody>
      <dsp:txXfrm>
        <a:off x="1332954" y="1444868"/>
        <a:ext cx="10386294" cy="1154072"/>
      </dsp:txXfrm>
    </dsp:sp>
    <dsp:sp modelId="{E1D9236C-BA08-402B-AEAC-530EFFAD1E31}">
      <dsp:nvSpPr>
        <dsp:cNvPr id="0" name=""/>
        <dsp:cNvSpPr/>
      </dsp:nvSpPr>
      <dsp:spPr>
        <a:xfrm>
          <a:off x="0" y="2947078"/>
          <a:ext cx="11719249" cy="1154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CD661C-33E5-4F1C-A9F9-00D9037C0C7A}">
      <dsp:nvSpPr>
        <dsp:cNvPr id="0" name=""/>
        <dsp:cNvSpPr/>
      </dsp:nvSpPr>
      <dsp:spPr>
        <a:xfrm>
          <a:off x="349107" y="3147125"/>
          <a:ext cx="634740" cy="63474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A39BB5-2254-472A-8771-00DAC714E2BA}">
      <dsp:nvSpPr>
        <dsp:cNvPr id="0" name=""/>
        <dsp:cNvSpPr/>
      </dsp:nvSpPr>
      <dsp:spPr>
        <a:xfrm>
          <a:off x="1332954" y="2887459"/>
          <a:ext cx="10386294"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lvl="0" algn="just" defTabSz="889000">
            <a:lnSpc>
              <a:spcPct val="100000"/>
            </a:lnSpc>
            <a:spcBef>
              <a:spcPct val="0"/>
            </a:spcBef>
            <a:spcAft>
              <a:spcPct val="35000"/>
            </a:spcAft>
          </a:pPr>
          <a:r>
            <a:rPr lang="en-US" sz="2000" b="0" i="0" kern="1200" dirty="0">
              <a:solidFill>
                <a:schemeClr val="bg2"/>
              </a:solidFill>
              <a:latin typeface="Times New Roman" panose="02020603050405020304" pitchFamily="18" charset="0"/>
              <a:cs typeface="Times New Roman" panose="02020603050405020304" pitchFamily="18" charset="0"/>
            </a:rPr>
            <a:t>It detects whether the destination device has received the data sent from the source device or not. If the data received is not in the proper format, it sends the data again. </a:t>
          </a:r>
          <a:endParaRPr lang="en-US" sz="2000" kern="1200" dirty="0">
            <a:solidFill>
              <a:schemeClr val="bg2"/>
            </a:solidFill>
            <a:latin typeface="Times New Roman" panose="02020603050405020304" pitchFamily="18" charset="0"/>
            <a:cs typeface="Times New Roman" panose="02020603050405020304" pitchFamily="18" charset="0"/>
          </a:endParaRPr>
        </a:p>
      </dsp:txBody>
      <dsp:txXfrm>
        <a:off x="1332954" y="2887459"/>
        <a:ext cx="10386294" cy="1154072"/>
      </dsp:txXfrm>
    </dsp:sp>
    <dsp:sp modelId="{1AA612FE-5E6C-47B2-BC00-F20237DD140F}">
      <dsp:nvSpPr>
        <dsp:cNvPr id="0" name=""/>
        <dsp:cNvSpPr/>
      </dsp:nvSpPr>
      <dsp:spPr>
        <a:xfrm>
          <a:off x="0" y="4330050"/>
          <a:ext cx="11719249" cy="11540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0E73F-FCFE-41AB-A22D-57228D789FFD}">
      <dsp:nvSpPr>
        <dsp:cNvPr id="0" name=""/>
        <dsp:cNvSpPr/>
      </dsp:nvSpPr>
      <dsp:spPr>
        <a:xfrm>
          <a:off x="349107" y="4589716"/>
          <a:ext cx="634740" cy="63474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0695AC-B7C5-484E-B7BD-4D2D55FA72B9}">
      <dsp:nvSpPr>
        <dsp:cNvPr id="0" name=""/>
        <dsp:cNvSpPr/>
      </dsp:nvSpPr>
      <dsp:spPr>
        <a:xfrm>
          <a:off x="1332954" y="4330050"/>
          <a:ext cx="10386294"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lvl="0" algn="just" defTabSz="800100">
            <a:lnSpc>
              <a:spcPct val="100000"/>
            </a:lnSpc>
            <a:spcBef>
              <a:spcPct val="0"/>
            </a:spcBef>
            <a:spcAft>
              <a:spcPct val="35000"/>
            </a:spcAft>
          </a:pPr>
          <a:r>
            <a:rPr lang="en-US" sz="1800" b="0" i="0" kern="1200" dirty="0">
              <a:solidFill>
                <a:schemeClr val="bg2"/>
              </a:solidFill>
              <a:latin typeface="Times New Roman" panose="02020603050405020304" pitchFamily="18" charset="0"/>
              <a:cs typeface="Times New Roman" panose="02020603050405020304" pitchFamily="18" charset="0"/>
            </a:rPr>
            <a:t>TCP is highly reliable because it uses a handshake and traffic control mechanism. </a:t>
          </a:r>
        </a:p>
        <a:p>
          <a:pPr lvl="0" algn="just" defTabSz="800100">
            <a:lnSpc>
              <a:spcPct val="100000"/>
            </a:lnSpc>
            <a:spcBef>
              <a:spcPct val="0"/>
            </a:spcBef>
            <a:spcAft>
              <a:spcPct val="35000"/>
            </a:spcAft>
          </a:pPr>
          <a:r>
            <a:rPr lang="en-US" sz="1800" b="0" i="0" kern="1200" dirty="0">
              <a:solidFill>
                <a:schemeClr val="bg2"/>
              </a:solidFill>
              <a:latin typeface="Times New Roman" panose="02020603050405020304" pitchFamily="18" charset="0"/>
              <a:cs typeface="Times New Roman" panose="02020603050405020304" pitchFamily="18" charset="0"/>
            </a:rPr>
            <a:t>In TCP protocol, data is received in the same sequencer in which the sender sends the data. We use the TCP protocol services in our daily life, such as HTTP, HTTPS, Telnet, FTP, SMTP, etc.</a:t>
          </a:r>
          <a:endParaRPr lang="en-US" sz="1800" b="0" kern="1200" dirty="0">
            <a:solidFill>
              <a:schemeClr val="bg2"/>
            </a:solidFill>
            <a:latin typeface="Times New Roman" panose="02020603050405020304" pitchFamily="18" charset="0"/>
            <a:cs typeface="Times New Roman" panose="02020603050405020304" pitchFamily="18" charset="0"/>
          </a:endParaRPr>
        </a:p>
      </dsp:txBody>
      <dsp:txXfrm>
        <a:off x="1332954" y="4330050"/>
        <a:ext cx="10386294" cy="11540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92B0B-5ED1-469A-A9BC-652099603B9D}">
      <dsp:nvSpPr>
        <dsp:cNvPr id="0" name=""/>
        <dsp:cNvSpPr/>
      </dsp:nvSpPr>
      <dsp:spPr>
        <a:xfrm>
          <a:off x="2725161" y="525996"/>
          <a:ext cx="405163" cy="91440"/>
        </a:xfrm>
        <a:custGeom>
          <a:avLst/>
          <a:gdLst/>
          <a:ahLst/>
          <a:cxnLst/>
          <a:rect l="0" t="0" r="0" b="0"/>
          <a:pathLst>
            <a:path>
              <a:moveTo>
                <a:pt x="0" y="45720"/>
              </a:moveTo>
              <a:lnTo>
                <a:pt x="40516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just" defTabSz="266700">
            <a:lnSpc>
              <a:spcPct val="90000"/>
            </a:lnSpc>
            <a:spcBef>
              <a:spcPct val="0"/>
            </a:spcBef>
            <a:spcAft>
              <a:spcPct val="35000"/>
            </a:spcAft>
          </a:pPr>
          <a:endParaRPr lang="en-US" sz="600" b="1" kern="1200">
            <a:latin typeface="Times New Roman" panose="02020603050405020304" pitchFamily="18" charset="0"/>
            <a:cs typeface="Times New Roman" panose="02020603050405020304" pitchFamily="18" charset="0"/>
          </a:endParaRPr>
        </a:p>
      </dsp:txBody>
      <dsp:txXfrm>
        <a:off x="2916848" y="569535"/>
        <a:ext cx="21788" cy="4361"/>
      </dsp:txXfrm>
    </dsp:sp>
    <dsp:sp modelId="{E537A4B3-4A1B-49BF-8D00-DB6D289CEC37}">
      <dsp:nvSpPr>
        <dsp:cNvPr id="0" name=""/>
        <dsp:cNvSpPr/>
      </dsp:nvSpPr>
      <dsp:spPr>
        <a:xfrm>
          <a:off x="832335" y="3329"/>
          <a:ext cx="1894625" cy="11367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38" tIns="97450" rIns="92838" bIns="97450" numCol="1" spcCol="1270" anchor="ctr" anchorCtr="0">
          <a:noAutofit/>
        </a:bodyPr>
        <a:lstStyle/>
        <a:p>
          <a:pPr lvl="0" algn="just" defTabSz="800100">
            <a:lnSpc>
              <a:spcPct val="90000"/>
            </a:lnSpc>
            <a:spcBef>
              <a:spcPct val="0"/>
            </a:spcBef>
            <a:spcAft>
              <a:spcPct val="35000"/>
            </a:spcAft>
          </a:pPr>
          <a:r>
            <a:rPr lang="en-IN" sz="1800" b="1" i="0" kern="1200">
              <a:latin typeface="Times New Roman" panose="02020603050405020304" pitchFamily="18" charset="0"/>
              <a:cs typeface="Times New Roman" panose="02020603050405020304" pitchFamily="18" charset="0"/>
            </a:rPr>
            <a:t>Protocols of Transport Layer:</a:t>
          </a:r>
          <a:endParaRPr lang="en-US" sz="1800" b="1" kern="1200">
            <a:latin typeface="Times New Roman" panose="02020603050405020304" pitchFamily="18" charset="0"/>
            <a:cs typeface="Times New Roman" panose="02020603050405020304" pitchFamily="18" charset="0"/>
          </a:endParaRPr>
        </a:p>
      </dsp:txBody>
      <dsp:txXfrm>
        <a:off x="832335" y="3329"/>
        <a:ext cx="1894625" cy="1136775"/>
      </dsp:txXfrm>
    </dsp:sp>
    <dsp:sp modelId="{232D9EDC-1A1F-434D-9D0C-B469DEAB31CE}">
      <dsp:nvSpPr>
        <dsp:cNvPr id="0" name=""/>
        <dsp:cNvSpPr/>
      </dsp:nvSpPr>
      <dsp:spPr>
        <a:xfrm>
          <a:off x="5055550" y="525996"/>
          <a:ext cx="405163" cy="91440"/>
        </a:xfrm>
        <a:custGeom>
          <a:avLst/>
          <a:gdLst/>
          <a:ahLst/>
          <a:cxnLst/>
          <a:rect l="0" t="0" r="0" b="0"/>
          <a:pathLst>
            <a:path>
              <a:moveTo>
                <a:pt x="0" y="45720"/>
              </a:moveTo>
              <a:lnTo>
                <a:pt x="40516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just" defTabSz="266700">
            <a:lnSpc>
              <a:spcPct val="90000"/>
            </a:lnSpc>
            <a:spcBef>
              <a:spcPct val="0"/>
            </a:spcBef>
            <a:spcAft>
              <a:spcPct val="35000"/>
            </a:spcAft>
          </a:pPr>
          <a:endParaRPr lang="en-US" sz="600" b="1" kern="1200">
            <a:latin typeface="Times New Roman" panose="02020603050405020304" pitchFamily="18" charset="0"/>
            <a:cs typeface="Times New Roman" panose="02020603050405020304" pitchFamily="18" charset="0"/>
          </a:endParaRPr>
        </a:p>
      </dsp:txBody>
      <dsp:txXfrm>
        <a:off x="5247237" y="569535"/>
        <a:ext cx="21788" cy="4361"/>
      </dsp:txXfrm>
    </dsp:sp>
    <dsp:sp modelId="{AB6F4E10-F0F8-4766-B0A1-22DCA38F898F}">
      <dsp:nvSpPr>
        <dsp:cNvPr id="0" name=""/>
        <dsp:cNvSpPr/>
      </dsp:nvSpPr>
      <dsp:spPr>
        <a:xfrm>
          <a:off x="3162724" y="3329"/>
          <a:ext cx="1894625" cy="11367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38" tIns="97450" rIns="92838" bIns="97450" numCol="1" spcCol="1270" anchor="ctr" anchorCtr="0">
          <a:noAutofit/>
        </a:bodyPr>
        <a:lstStyle/>
        <a:p>
          <a:pPr lvl="0" algn="just" defTabSz="800100">
            <a:lnSpc>
              <a:spcPct val="90000"/>
            </a:lnSpc>
            <a:spcBef>
              <a:spcPct val="0"/>
            </a:spcBef>
            <a:spcAft>
              <a:spcPct val="35000"/>
            </a:spcAft>
          </a:pPr>
          <a:r>
            <a:rPr lang="en-IN" sz="1800" b="1" i="0" u="sng" kern="1200">
              <a:latin typeface="Times New Roman" panose="02020603050405020304" pitchFamily="18" charset="0"/>
              <a:cs typeface="Times New Roman" panose="02020603050405020304" pitchFamily="18" charset="0"/>
              <a:hlinkClick xmlns:r="http://schemas.openxmlformats.org/officeDocument/2006/relationships" r:id="rId1"/>
            </a:rPr>
            <a:t>TCP</a:t>
          </a:r>
          <a:r>
            <a:rPr lang="en-IN" sz="1800" b="1" i="0" kern="1200">
              <a:latin typeface="Times New Roman" panose="02020603050405020304" pitchFamily="18" charset="0"/>
              <a:cs typeface="Times New Roman" panose="02020603050405020304" pitchFamily="18" charset="0"/>
            </a:rPr>
            <a:t>(Transmission Control Protocol)</a:t>
          </a:r>
          <a:endParaRPr lang="en-US" sz="1800" b="1" kern="1200">
            <a:latin typeface="Times New Roman" panose="02020603050405020304" pitchFamily="18" charset="0"/>
            <a:cs typeface="Times New Roman" panose="02020603050405020304" pitchFamily="18" charset="0"/>
          </a:endParaRPr>
        </a:p>
      </dsp:txBody>
      <dsp:txXfrm>
        <a:off x="3162724" y="3329"/>
        <a:ext cx="1894625" cy="1136775"/>
      </dsp:txXfrm>
    </dsp:sp>
    <dsp:sp modelId="{F911EBF8-C324-44C6-B358-56AE21B54F6E}">
      <dsp:nvSpPr>
        <dsp:cNvPr id="0" name=""/>
        <dsp:cNvSpPr/>
      </dsp:nvSpPr>
      <dsp:spPr>
        <a:xfrm>
          <a:off x="1779648" y="1138304"/>
          <a:ext cx="4660778" cy="405163"/>
        </a:xfrm>
        <a:custGeom>
          <a:avLst/>
          <a:gdLst/>
          <a:ahLst/>
          <a:cxnLst/>
          <a:rect l="0" t="0" r="0" b="0"/>
          <a:pathLst>
            <a:path>
              <a:moveTo>
                <a:pt x="4660778" y="0"/>
              </a:moveTo>
              <a:lnTo>
                <a:pt x="4660778" y="219681"/>
              </a:lnTo>
              <a:lnTo>
                <a:pt x="0" y="219681"/>
              </a:lnTo>
              <a:lnTo>
                <a:pt x="0" y="40516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just" defTabSz="266700">
            <a:lnSpc>
              <a:spcPct val="90000"/>
            </a:lnSpc>
            <a:spcBef>
              <a:spcPct val="0"/>
            </a:spcBef>
            <a:spcAft>
              <a:spcPct val="35000"/>
            </a:spcAft>
          </a:pPr>
          <a:endParaRPr lang="en-US" sz="600" b="1" kern="1200">
            <a:latin typeface="Times New Roman" panose="02020603050405020304" pitchFamily="18" charset="0"/>
            <a:cs typeface="Times New Roman" panose="02020603050405020304" pitchFamily="18" charset="0"/>
          </a:endParaRPr>
        </a:p>
      </dsp:txBody>
      <dsp:txXfrm>
        <a:off x="3993009" y="1338705"/>
        <a:ext cx="234055" cy="4361"/>
      </dsp:txXfrm>
    </dsp:sp>
    <dsp:sp modelId="{4163E1EC-A09E-4F78-BF8A-4C590EB537A3}">
      <dsp:nvSpPr>
        <dsp:cNvPr id="0" name=""/>
        <dsp:cNvSpPr/>
      </dsp:nvSpPr>
      <dsp:spPr>
        <a:xfrm>
          <a:off x="5493113" y="3329"/>
          <a:ext cx="1894625" cy="11367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38" tIns="97450" rIns="92838" bIns="97450" numCol="1" spcCol="1270" anchor="ctr" anchorCtr="0">
          <a:noAutofit/>
        </a:bodyPr>
        <a:lstStyle/>
        <a:p>
          <a:pPr lvl="0" algn="just" defTabSz="800100">
            <a:lnSpc>
              <a:spcPct val="90000"/>
            </a:lnSpc>
            <a:spcBef>
              <a:spcPct val="0"/>
            </a:spcBef>
            <a:spcAft>
              <a:spcPct val="35000"/>
            </a:spcAft>
          </a:pPr>
          <a:r>
            <a:rPr lang="en-IN" sz="1800" b="1" i="0" u="sng" kern="1200">
              <a:latin typeface="Times New Roman" panose="02020603050405020304" pitchFamily="18" charset="0"/>
              <a:cs typeface="Times New Roman" panose="02020603050405020304" pitchFamily="18" charset="0"/>
              <a:hlinkClick xmlns:r="http://schemas.openxmlformats.org/officeDocument/2006/relationships" r:id="rId2"/>
            </a:rPr>
            <a:t>UDP</a:t>
          </a:r>
          <a:r>
            <a:rPr lang="en-IN" sz="1800" b="1" i="0" kern="1200">
              <a:latin typeface="Times New Roman" panose="02020603050405020304" pitchFamily="18" charset="0"/>
              <a:cs typeface="Times New Roman" panose="02020603050405020304" pitchFamily="18" charset="0"/>
            </a:rPr>
            <a:t> (User Datagram Protocol)</a:t>
          </a:r>
          <a:endParaRPr lang="en-US" sz="1800" b="1" kern="1200">
            <a:latin typeface="Times New Roman" panose="02020603050405020304" pitchFamily="18" charset="0"/>
            <a:cs typeface="Times New Roman" panose="02020603050405020304" pitchFamily="18" charset="0"/>
          </a:endParaRPr>
        </a:p>
      </dsp:txBody>
      <dsp:txXfrm>
        <a:off x="5493113" y="3329"/>
        <a:ext cx="1894625" cy="1136775"/>
      </dsp:txXfrm>
    </dsp:sp>
    <dsp:sp modelId="{72F0F902-C839-43AD-AACD-FF2063193EA9}">
      <dsp:nvSpPr>
        <dsp:cNvPr id="0" name=""/>
        <dsp:cNvSpPr/>
      </dsp:nvSpPr>
      <dsp:spPr>
        <a:xfrm>
          <a:off x="2725161" y="2098535"/>
          <a:ext cx="405163" cy="91440"/>
        </a:xfrm>
        <a:custGeom>
          <a:avLst/>
          <a:gdLst/>
          <a:ahLst/>
          <a:cxnLst/>
          <a:rect l="0" t="0" r="0" b="0"/>
          <a:pathLst>
            <a:path>
              <a:moveTo>
                <a:pt x="0" y="45720"/>
              </a:moveTo>
              <a:lnTo>
                <a:pt x="40516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just" defTabSz="266700">
            <a:lnSpc>
              <a:spcPct val="90000"/>
            </a:lnSpc>
            <a:spcBef>
              <a:spcPct val="0"/>
            </a:spcBef>
            <a:spcAft>
              <a:spcPct val="35000"/>
            </a:spcAft>
          </a:pPr>
          <a:endParaRPr lang="en-US" sz="600" b="1" kern="1200">
            <a:latin typeface="Times New Roman" panose="02020603050405020304" pitchFamily="18" charset="0"/>
            <a:cs typeface="Times New Roman" panose="02020603050405020304" pitchFamily="18" charset="0"/>
          </a:endParaRPr>
        </a:p>
      </dsp:txBody>
      <dsp:txXfrm>
        <a:off x="2916848" y="2142074"/>
        <a:ext cx="21788" cy="4361"/>
      </dsp:txXfrm>
    </dsp:sp>
    <dsp:sp modelId="{D034AC18-A99C-4324-95DD-4697D0D8DA19}">
      <dsp:nvSpPr>
        <dsp:cNvPr id="0" name=""/>
        <dsp:cNvSpPr/>
      </dsp:nvSpPr>
      <dsp:spPr>
        <a:xfrm>
          <a:off x="832335" y="1575867"/>
          <a:ext cx="1894625" cy="11367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38" tIns="97450" rIns="92838" bIns="97450" numCol="1" spcCol="1270" anchor="ctr" anchorCtr="0">
          <a:noAutofit/>
        </a:bodyPr>
        <a:lstStyle/>
        <a:p>
          <a:pPr lvl="0" algn="just" defTabSz="800100">
            <a:lnSpc>
              <a:spcPct val="90000"/>
            </a:lnSpc>
            <a:spcBef>
              <a:spcPct val="0"/>
            </a:spcBef>
            <a:spcAft>
              <a:spcPct val="35000"/>
            </a:spcAft>
          </a:pPr>
          <a:r>
            <a:rPr lang="en-IN" sz="1800" b="1" i="0" u="sng" kern="1200">
              <a:latin typeface="Times New Roman" panose="02020603050405020304" pitchFamily="18" charset="0"/>
              <a:cs typeface="Times New Roman" panose="02020603050405020304" pitchFamily="18" charset="0"/>
              <a:hlinkClick xmlns:r="http://schemas.openxmlformats.org/officeDocument/2006/relationships" r:id="rId3"/>
            </a:rPr>
            <a:t>SCTP </a:t>
          </a:r>
          <a:r>
            <a:rPr lang="en-IN" sz="1800" b="1" i="0" kern="1200">
              <a:latin typeface="Times New Roman" panose="02020603050405020304" pitchFamily="18" charset="0"/>
              <a:cs typeface="Times New Roman" panose="02020603050405020304" pitchFamily="18" charset="0"/>
            </a:rPr>
            <a:t>(Stream Control Transmission Protocol)</a:t>
          </a:r>
          <a:endParaRPr lang="en-US" sz="1800" b="1" kern="1200">
            <a:latin typeface="Times New Roman" panose="02020603050405020304" pitchFamily="18" charset="0"/>
            <a:cs typeface="Times New Roman" panose="02020603050405020304" pitchFamily="18" charset="0"/>
          </a:endParaRPr>
        </a:p>
      </dsp:txBody>
      <dsp:txXfrm>
        <a:off x="832335" y="1575867"/>
        <a:ext cx="1894625" cy="1136775"/>
      </dsp:txXfrm>
    </dsp:sp>
    <dsp:sp modelId="{4BEE3086-A490-4E28-B7F8-9BD2A8DF56CC}">
      <dsp:nvSpPr>
        <dsp:cNvPr id="0" name=""/>
        <dsp:cNvSpPr/>
      </dsp:nvSpPr>
      <dsp:spPr>
        <a:xfrm>
          <a:off x="5055550" y="2098535"/>
          <a:ext cx="405163" cy="91440"/>
        </a:xfrm>
        <a:custGeom>
          <a:avLst/>
          <a:gdLst/>
          <a:ahLst/>
          <a:cxnLst/>
          <a:rect l="0" t="0" r="0" b="0"/>
          <a:pathLst>
            <a:path>
              <a:moveTo>
                <a:pt x="0" y="45720"/>
              </a:moveTo>
              <a:lnTo>
                <a:pt x="40516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just" defTabSz="266700">
            <a:lnSpc>
              <a:spcPct val="90000"/>
            </a:lnSpc>
            <a:spcBef>
              <a:spcPct val="0"/>
            </a:spcBef>
            <a:spcAft>
              <a:spcPct val="35000"/>
            </a:spcAft>
          </a:pPr>
          <a:endParaRPr lang="en-US" sz="600" b="1" kern="1200">
            <a:latin typeface="Times New Roman" panose="02020603050405020304" pitchFamily="18" charset="0"/>
            <a:cs typeface="Times New Roman" panose="02020603050405020304" pitchFamily="18" charset="0"/>
          </a:endParaRPr>
        </a:p>
      </dsp:txBody>
      <dsp:txXfrm>
        <a:off x="5247237" y="2142074"/>
        <a:ext cx="21788" cy="4361"/>
      </dsp:txXfrm>
    </dsp:sp>
    <dsp:sp modelId="{96620006-A420-49B2-BB85-59BF24081577}">
      <dsp:nvSpPr>
        <dsp:cNvPr id="0" name=""/>
        <dsp:cNvSpPr/>
      </dsp:nvSpPr>
      <dsp:spPr>
        <a:xfrm>
          <a:off x="3162724" y="1575867"/>
          <a:ext cx="1894625" cy="11367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38" tIns="97450" rIns="92838" bIns="97450" numCol="1" spcCol="1270" anchor="ctr" anchorCtr="0">
          <a:noAutofit/>
        </a:bodyPr>
        <a:lstStyle/>
        <a:p>
          <a:pPr lvl="0" algn="just" defTabSz="800100">
            <a:lnSpc>
              <a:spcPct val="90000"/>
            </a:lnSpc>
            <a:spcBef>
              <a:spcPct val="0"/>
            </a:spcBef>
            <a:spcAft>
              <a:spcPct val="35000"/>
            </a:spcAft>
          </a:pPr>
          <a:r>
            <a:rPr lang="en-IN" sz="1800" b="1" i="0" kern="1200" dirty="0">
              <a:latin typeface="Times New Roman" panose="02020603050405020304" pitchFamily="18" charset="0"/>
              <a:cs typeface="Times New Roman" panose="02020603050405020304" pitchFamily="18" charset="0"/>
            </a:rPr>
            <a:t>DCCP (Datagram Congestion Control Protocol)</a:t>
          </a:r>
          <a:endParaRPr lang="en-US" sz="1800" b="1" kern="1200" dirty="0">
            <a:latin typeface="Times New Roman" panose="02020603050405020304" pitchFamily="18" charset="0"/>
            <a:cs typeface="Times New Roman" panose="02020603050405020304" pitchFamily="18" charset="0"/>
          </a:endParaRPr>
        </a:p>
      </dsp:txBody>
      <dsp:txXfrm>
        <a:off x="3162724" y="1575867"/>
        <a:ext cx="1894625" cy="1136775"/>
      </dsp:txXfrm>
    </dsp:sp>
    <dsp:sp modelId="{609F5220-BB4D-4BA7-AC58-AFA9DC015170}">
      <dsp:nvSpPr>
        <dsp:cNvPr id="0" name=""/>
        <dsp:cNvSpPr/>
      </dsp:nvSpPr>
      <dsp:spPr>
        <a:xfrm>
          <a:off x="1779648" y="2710843"/>
          <a:ext cx="4660778" cy="405163"/>
        </a:xfrm>
        <a:custGeom>
          <a:avLst/>
          <a:gdLst/>
          <a:ahLst/>
          <a:cxnLst/>
          <a:rect l="0" t="0" r="0" b="0"/>
          <a:pathLst>
            <a:path>
              <a:moveTo>
                <a:pt x="4660778" y="0"/>
              </a:moveTo>
              <a:lnTo>
                <a:pt x="4660778" y="219681"/>
              </a:lnTo>
              <a:lnTo>
                <a:pt x="0" y="219681"/>
              </a:lnTo>
              <a:lnTo>
                <a:pt x="0" y="40516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just" defTabSz="266700">
            <a:lnSpc>
              <a:spcPct val="90000"/>
            </a:lnSpc>
            <a:spcBef>
              <a:spcPct val="0"/>
            </a:spcBef>
            <a:spcAft>
              <a:spcPct val="35000"/>
            </a:spcAft>
          </a:pPr>
          <a:endParaRPr lang="en-US" sz="600" b="1" kern="1200">
            <a:latin typeface="Times New Roman" panose="02020603050405020304" pitchFamily="18" charset="0"/>
            <a:cs typeface="Times New Roman" panose="02020603050405020304" pitchFamily="18" charset="0"/>
          </a:endParaRPr>
        </a:p>
      </dsp:txBody>
      <dsp:txXfrm>
        <a:off x="3993009" y="2911244"/>
        <a:ext cx="234055" cy="4361"/>
      </dsp:txXfrm>
    </dsp:sp>
    <dsp:sp modelId="{F3C5E638-25ED-46F7-9E41-A73AC6772E9E}">
      <dsp:nvSpPr>
        <dsp:cNvPr id="0" name=""/>
        <dsp:cNvSpPr/>
      </dsp:nvSpPr>
      <dsp:spPr>
        <a:xfrm>
          <a:off x="5493113" y="1575867"/>
          <a:ext cx="1894625" cy="11367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38" tIns="97450" rIns="92838" bIns="97450" numCol="1" spcCol="1270" anchor="ctr" anchorCtr="0">
          <a:noAutofit/>
        </a:bodyPr>
        <a:lstStyle/>
        <a:p>
          <a:pPr lvl="0" algn="just" defTabSz="800100">
            <a:lnSpc>
              <a:spcPct val="90000"/>
            </a:lnSpc>
            <a:spcBef>
              <a:spcPct val="0"/>
            </a:spcBef>
            <a:spcAft>
              <a:spcPct val="35000"/>
            </a:spcAft>
          </a:pPr>
          <a:r>
            <a:rPr lang="en-IN" sz="1800" b="1" i="0" kern="1200">
              <a:latin typeface="Times New Roman" panose="02020603050405020304" pitchFamily="18" charset="0"/>
              <a:cs typeface="Times New Roman" panose="02020603050405020304" pitchFamily="18" charset="0"/>
            </a:rPr>
            <a:t>ATP (AppleTalk Transaction Protocol)</a:t>
          </a:r>
          <a:endParaRPr lang="en-US" sz="1800" b="1" kern="1200">
            <a:latin typeface="Times New Roman" panose="02020603050405020304" pitchFamily="18" charset="0"/>
            <a:cs typeface="Times New Roman" panose="02020603050405020304" pitchFamily="18" charset="0"/>
          </a:endParaRPr>
        </a:p>
      </dsp:txBody>
      <dsp:txXfrm>
        <a:off x="5493113" y="1575867"/>
        <a:ext cx="1894625" cy="1136775"/>
      </dsp:txXfrm>
    </dsp:sp>
    <dsp:sp modelId="{993A0B5D-C854-4C1C-9D1A-77ECDBABD6E4}">
      <dsp:nvSpPr>
        <dsp:cNvPr id="0" name=""/>
        <dsp:cNvSpPr/>
      </dsp:nvSpPr>
      <dsp:spPr>
        <a:xfrm>
          <a:off x="2725161" y="3671074"/>
          <a:ext cx="405163" cy="91440"/>
        </a:xfrm>
        <a:custGeom>
          <a:avLst/>
          <a:gdLst/>
          <a:ahLst/>
          <a:cxnLst/>
          <a:rect l="0" t="0" r="0" b="0"/>
          <a:pathLst>
            <a:path>
              <a:moveTo>
                <a:pt x="0" y="45720"/>
              </a:moveTo>
              <a:lnTo>
                <a:pt x="40516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just" defTabSz="266700">
            <a:lnSpc>
              <a:spcPct val="90000"/>
            </a:lnSpc>
            <a:spcBef>
              <a:spcPct val="0"/>
            </a:spcBef>
            <a:spcAft>
              <a:spcPct val="35000"/>
            </a:spcAft>
          </a:pPr>
          <a:endParaRPr lang="en-US" sz="600" b="1" kern="1200">
            <a:latin typeface="Times New Roman" panose="02020603050405020304" pitchFamily="18" charset="0"/>
            <a:cs typeface="Times New Roman" panose="02020603050405020304" pitchFamily="18" charset="0"/>
          </a:endParaRPr>
        </a:p>
      </dsp:txBody>
      <dsp:txXfrm>
        <a:off x="2916848" y="3714613"/>
        <a:ext cx="21788" cy="4361"/>
      </dsp:txXfrm>
    </dsp:sp>
    <dsp:sp modelId="{58BDD1DF-1A62-4D0F-8840-CE7EB0069398}">
      <dsp:nvSpPr>
        <dsp:cNvPr id="0" name=""/>
        <dsp:cNvSpPr/>
      </dsp:nvSpPr>
      <dsp:spPr>
        <a:xfrm>
          <a:off x="832335" y="3148406"/>
          <a:ext cx="1894625" cy="11367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38" tIns="97450" rIns="92838" bIns="97450" numCol="1" spcCol="1270" anchor="ctr" anchorCtr="0">
          <a:noAutofit/>
        </a:bodyPr>
        <a:lstStyle/>
        <a:p>
          <a:pPr lvl="0" algn="just" defTabSz="800100">
            <a:lnSpc>
              <a:spcPct val="90000"/>
            </a:lnSpc>
            <a:spcBef>
              <a:spcPct val="0"/>
            </a:spcBef>
            <a:spcAft>
              <a:spcPct val="35000"/>
            </a:spcAft>
          </a:pPr>
          <a:r>
            <a:rPr lang="en-IN" sz="1800" b="1" i="0" kern="1200">
              <a:latin typeface="Times New Roman" panose="02020603050405020304" pitchFamily="18" charset="0"/>
              <a:cs typeface="Times New Roman" panose="02020603050405020304" pitchFamily="18" charset="0"/>
            </a:rPr>
            <a:t>FCP (Fibre Channel Protocol)</a:t>
          </a:r>
          <a:endParaRPr lang="en-US" sz="1800" b="1" kern="1200">
            <a:latin typeface="Times New Roman" panose="02020603050405020304" pitchFamily="18" charset="0"/>
            <a:cs typeface="Times New Roman" panose="02020603050405020304" pitchFamily="18" charset="0"/>
          </a:endParaRPr>
        </a:p>
      </dsp:txBody>
      <dsp:txXfrm>
        <a:off x="832335" y="3148406"/>
        <a:ext cx="1894625" cy="1136775"/>
      </dsp:txXfrm>
    </dsp:sp>
    <dsp:sp modelId="{3A1B5824-7121-44BD-905B-CFBF7852D053}">
      <dsp:nvSpPr>
        <dsp:cNvPr id="0" name=""/>
        <dsp:cNvSpPr/>
      </dsp:nvSpPr>
      <dsp:spPr>
        <a:xfrm>
          <a:off x="5055550" y="3671074"/>
          <a:ext cx="405163" cy="91440"/>
        </a:xfrm>
        <a:custGeom>
          <a:avLst/>
          <a:gdLst/>
          <a:ahLst/>
          <a:cxnLst/>
          <a:rect l="0" t="0" r="0" b="0"/>
          <a:pathLst>
            <a:path>
              <a:moveTo>
                <a:pt x="0" y="45720"/>
              </a:moveTo>
              <a:lnTo>
                <a:pt x="40516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just" defTabSz="266700">
            <a:lnSpc>
              <a:spcPct val="90000"/>
            </a:lnSpc>
            <a:spcBef>
              <a:spcPct val="0"/>
            </a:spcBef>
            <a:spcAft>
              <a:spcPct val="35000"/>
            </a:spcAft>
          </a:pPr>
          <a:endParaRPr lang="en-US" sz="600" b="1" kern="1200">
            <a:latin typeface="Times New Roman" panose="02020603050405020304" pitchFamily="18" charset="0"/>
            <a:cs typeface="Times New Roman" panose="02020603050405020304" pitchFamily="18" charset="0"/>
          </a:endParaRPr>
        </a:p>
      </dsp:txBody>
      <dsp:txXfrm>
        <a:off x="5247237" y="3714613"/>
        <a:ext cx="21788" cy="4361"/>
      </dsp:txXfrm>
    </dsp:sp>
    <dsp:sp modelId="{C1941B9F-7C0D-471F-8F01-93A92893BF7D}">
      <dsp:nvSpPr>
        <dsp:cNvPr id="0" name=""/>
        <dsp:cNvSpPr/>
      </dsp:nvSpPr>
      <dsp:spPr>
        <a:xfrm>
          <a:off x="3162724" y="3148406"/>
          <a:ext cx="1894625" cy="11367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38" tIns="97450" rIns="92838" bIns="97450" numCol="1" spcCol="1270" anchor="ctr" anchorCtr="0">
          <a:noAutofit/>
        </a:bodyPr>
        <a:lstStyle/>
        <a:p>
          <a:pPr lvl="0" algn="just" defTabSz="800100">
            <a:lnSpc>
              <a:spcPct val="90000"/>
            </a:lnSpc>
            <a:spcBef>
              <a:spcPct val="0"/>
            </a:spcBef>
            <a:spcAft>
              <a:spcPct val="35000"/>
            </a:spcAft>
          </a:pPr>
          <a:r>
            <a:rPr lang="en-IN" sz="1800" b="1" i="0" kern="1200">
              <a:latin typeface="Times New Roman" panose="02020603050405020304" pitchFamily="18" charset="0"/>
              <a:cs typeface="Times New Roman" panose="02020603050405020304" pitchFamily="18" charset="0"/>
            </a:rPr>
            <a:t>RDP (Reliable Data Protocol)</a:t>
          </a:r>
          <a:endParaRPr lang="en-US" sz="1800" b="1" kern="1200">
            <a:latin typeface="Times New Roman" panose="02020603050405020304" pitchFamily="18" charset="0"/>
            <a:cs typeface="Times New Roman" panose="02020603050405020304" pitchFamily="18" charset="0"/>
          </a:endParaRPr>
        </a:p>
      </dsp:txBody>
      <dsp:txXfrm>
        <a:off x="3162724" y="3148406"/>
        <a:ext cx="1894625" cy="1136775"/>
      </dsp:txXfrm>
    </dsp:sp>
    <dsp:sp modelId="{80ED7594-8B93-4CA6-B1B2-08ED4103614A}">
      <dsp:nvSpPr>
        <dsp:cNvPr id="0" name=""/>
        <dsp:cNvSpPr/>
      </dsp:nvSpPr>
      <dsp:spPr>
        <a:xfrm>
          <a:off x="1779648" y="4283382"/>
          <a:ext cx="4660778" cy="405163"/>
        </a:xfrm>
        <a:custGeom>
          <a:avLst/>
          <a:gdLst/>
          <a:ahLst/>
          <a:cxnLst/>
          <a:rect l="0" t="0" r="0" b="0"/>
          <a:pathLst>
            <a:path>
              <a:moveTo>
                <a:pt x="4660778" y="0"/>
              </a:moveTo>
              <a:lnTo>
                <a:pt x="4660778" y="219681"/>
              </a:lnTo>
              <a:lnTo>
                <a:pt x="0" y="219681"/>
              </a:lnTo>
              <a:lnTo>
                <a:pt x="0" y="40516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just" defTabSz="266700">
            <a:lnSpc>
              <a:spcPct val="90000"/>
            </a:lnSpc>
            <a:spcBef>
              <a:spcPct val="0"/>
            </a:spcBef>
            <a:spcAft>
              <a:spcPct val="35000"/>
            </a:spcAft>
          </a:pPr>
          <a:endParaRPr lang="en-US" sz="600" b="1" kern="1200">
            <a:latin typeface="Times New Roman" panose="02020603050405020304" pitchFamily="18" charset="0"/>
            <a:cs typeface="Times New Roman" panose="02020603050405020304" pitchFamily="18" charset="0"/>
          </a:endParaRPr>
        </a:p>
      </dsp:txBody>
      <dsp:txXfrm>
        <a:off x="3993009" y="4483782"/>
        <a:ext cx="234055" cy="4361"/>
      </dsp:txXfrm>
    </dsp:sp>
    <dsp:sp modelId="{3719D32D-7763-4ABD-8866-ED9C2E5EC9AF}">
      <dsp:nvSpPr>
        <dsp:cNvPr id="0" name=""/>
        <dsp:cNvSpPr/>
      </dsp:nvSpPr>
      <dsp:spPr>
        <a:xfrm>
          <a:off x="5493113" y="3148406"/>
          <a:ext cx="1894625" cy="11367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38" tIns="97450" rIns="92838" bIns="97450" numCol="1" spcCol="1270" anchor="ctr" anchorCtr="0">
          <a:noAutofit/>
        </a:bodyPr>
        <a:lstStyle/>
        <a:p>
          <a:pPr lvl="0" algn="just" defTabSz="800100">
            <a:lnSpc>
              <a:spcPct val="90000"/>
            </a:lnSpc>
            <a:spcBef>
              <a:spcPct val="0"/>
            </a:spcBef>
            <a:spcAft>
              <a:spcPct val="35000"/>
            </a:spcAft>
          </a:pPr>
          <a:r>
            <a:rPr lang="en-IN" sz="1800" b="1" i="0" kern="1200">
              <a:latin typeface="Times New Roman" panose="02020603050405020304" pitchFamily="18" charset="0"/>
              <a:cs typeface="Times New Roman" panose="02020603050405020304" pitchFamily="18" charset="0"/>
            </a:rPr>
            <a:t>RUDP (Reliable User Data Protocol)</a:t>
          </a:r>
          <a:endParaRPr lang="en-US" sz="1800" b="1" kern="1200">
            <a:latin typeface="Times New Roman" panose="02020603050405020304" pitchFamily="18" charset="0"/>
            <a:cs typeface="Times New Roman" panose="02020603050405020304" pitchFamily="18" charset="0"/>
          </a:endParaRPr>
        </a:p>
      </dsp:txBody>
      <dsp:txXfrm>
        <a:off x="5493113" y="3148406"/>
        <a:ext cx="1894625" cy="1136775"/>
      </dsp:txXfrm>
    </dsp:sp>
    <dsp:sp modelId="{09B9EDB0-614E-4E26-8E85-C469C6EC020A}">
      <dsp:nvSpPr>
        <dsp:cNvPr id="0" name=""/>
        <dsp:cNvSpPr/>
      </dsp:nvSpPr>
      <dsp:spPr>
        <a:xfrm>
          <a:off x="2725161" y="5243613"/>
          <a:ext cx="405163" cy="91440"/>
        </a:xfrm>
        <a:custGeom>
          <a:avLst/>
          <a:gdLst/>
          <a:ahLst/>
          <a:cxnLst/>
          <a:rect l="0" t="0" r="0" b="0"/>
          <a:pathLst>
            <a:path>
              <a:moveTo>
                <a:pt x="0" y="45720"/>
              </a:moveTo>
              <a:lnTo>
                <a:pt x="40516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just" defTabSz="266700">
            <a:lnSpc>
              <a:spcPct val="90000"/>
            </a:lnSpc>
            <a:spcBef>
              <a:spcPct val="0"/>
            </a:spcBef>
            <a:spcAft>
              <a:spcPct val="35000"/>
            </a:spcAft>
          </a:pPr>
          <a:endParaRPr lang="en-US" sz="600" b="1" kern="1200">
            <a:latin typeface="Times New Roman" panose="02020603050405020304" pitchFamily="18" charset="0"/>
            <a:cs typeface="Times New Roman" panose="02020603050405020304" pitchFamily="18" charset="0"/>
          </a:endParaRPr>
        </a:p>
      </dsp:txBody>
      <dsp:txXfrm>
        <a:off x="2916848" y="5287152"/>
        <a:ext cx="21788" cy="4361"/>
      </dsp:txXfrm>
    </dsp:sp>
    <dsp:sp modelId="{99078247-4B5C-4F40-8238-0C07622D96A4}">
      <dsp:nvSpPr>
        <dsp:cNvPr id="0" name=""/>
        <dsp:cNvSpPr/>
      </dsp:nvSpPr>
      <dsp:spPr>
        <a:xfrm>
          <a:off x="832335" y="4720945"/>
          <a:ext cx="1894625" cy="11367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38" tIns="97450" rIns="92838" bIns="97450" numCol="1" spcCol="1270" anchor="ctr" anchorCtr="0">
          <a:noAutofit/>
        </a:bodyPr>
        <a:lstStyle/>
        <a:p>
          <a:pPr lvl="0" algn="just" defTabSz="800100">
            <a:lnSpc>
              <a:spcPct val="90000"/>
            </a:lnSpc>
            <a:spcBef>
              <a:spcPct val="0"/>
            </a:spcBef>
            <a:spcAft>
              <a:spcPct val="35000"/>
            </a:spcAft>
          </a:pPr>
          <a:r>
            <a:rPr lang="en-IN" sz="1800" b="1" i="0" kern="1200">
              <a:latin typeface="Times New Roman" panose="02020603050405020304" pitchFamily="18" charset="0"/>
              <a:cs typeface="Times New Roman" panose="02020603050405020304" pitchFamily="18" charset="0"/>
            </a:rPr>
            <a:t>SST (Structured Steam Transport)</a:t>
          </a:r>
          <a:endParaRPr lang="en-US" sz="1800" b="1" kern="1200">
            <a:latin typeface="Times New Roman" panose="02020603050405020304" pitchFamily="18" charset="0"/>
            <a:cs typeface="Times New Roman" panose="02020603050405020304" pitchFamily="18" charset="0"/>
          </a:endParaRPr>
        </a:p>
      </dsp:txBody>
      <dsp:txXfrm>
        <a:off x="832335" y="4720945"/>
        <a:ext cx="1894625" cy="1136775"/>
      </dsp:txXfrm>
    </dsp:sp>
    <dsp:sp modelId="{0B0951E1-BFA6-4EFA-9B5F-12E4ACCB6C7A}">
      <dsp:nvSpPr>
        <dsp:cNvPr id="0" name=""/>
        <dsp:cNvSpPr/>
      </dsp:nvSpPr>
      <dsp:spPr>
        <a:xfrm>
          <a:off x="3162724" y="4720945"/>
          <a:ext cx="1894625" cy="11367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38" tIns="97450" rIns="92838" bIns="97450" numCol="1" spcCol="1270" anchor="ctr" anchorCtr="0">
          <a:noAutofit/>
        </a:bodyPr>
        <a:lstStyle/>
        <a:p>
          <a:pPr lvl="0" algn="just" defTabSz="800100">
            <a:lnSpc>
              <a:spcPct val="90000"/>
            </a:lnSpc>
            <a:spcBef>
              <a:spcPct val="0"/>
            </a:spcBef>
            <a:spcAft>
              <a:spcPct val="35000"/>
            </a:spcAft>
          </a:pPr>
          <a:r>
            <a:rPr lang="en-IN" sz="1800" b="1" i="0" kern="1200">
              <a:latin typeface="Times New Roman" panose="02020603050405020304" pitchFamily="18" charset="0"/>
              <a:cs typeface="Times New Roman" panose="02020603050405020304" pitchFamily="18" charset="0"/>
            </a:rPr>
            <a:t>SPX (Sequenced Packet Exchange)</a:t>
          </a:r>
          <a:endParaRPr lang="en-US" sz="1800" b="1" kern="1200">
            <a:latin typeface="Times New Roman" panose="02020603050405020304" pitchFamily="18" charset="0"/>
            <a:cs typeface="Times New Roman" panose="02020603050405020304" pitchFamily="18" charset="0"/>
          </a:endParaRPr>
        </a:p>
      </dsp:txBody>
      <dsp:txXfrm>
        <a:off x="3162724" y="4720945"/>
        <a:ext cx="1894625" cy="11367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8B1BC074-1090-47AF-BDE8-3859BF574BA6}"/>
              </a:ext>
            </a:extLst>
          </p:cNvPr>
          <p:cNvSpPr>
            <a:spLocks noGrp="1"/>
          </p:cNvSpPr>
          <p:nvPr>
            <p:ph type="dt" sz="half" idx="10"/>
          </p:nvPr>
        </p:nvSpPr>
        <p:spPr/>
        <p:txBody>
          <a:bodyPr/>
          <a:lstStyle/>
          <a:p>
            <a:fld id="{72EA7947-E287-4738-8C82-07CE4F01EF03}" type="datetime2">
              <a:rPr lang="en-US" smtClean="0"/>
              <a:t>Thursday, December 8, 2022</a:t>
            </a:fld>
            <a:endParaRPr lang="en-US" dirty="0"/>
          </a:p>
        </p:txBody>
      </p:sp>
      <p:sp>
        <p:nvSpPr>
          <p:cNvPr id="5" name="Footer Placeholder 4">
            <a:extLst>
              <a:ext uri="{FF2B5EF4-FFF2-40B4-BE49-F238E27FC236}">
                <a16:creationId xmlns:a16="http://schemas.microsoft.com/office/drawing/2014/main" xmlns=""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xmlns=""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xmlns=""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xmlns=""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xmlns=""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xmlns=""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xmlns=""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xmlns=""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xmlns=""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xmlns=""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587448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8661572-1A59-4E3B-BA65-3329E9468C69}"/>
              </a:ext>
            </a:extLst>
          </p:cNvPr>
          <p:cNvSpPr>
            <a:spLocks noGrp="1"/>
          </p:cNvSpPr>
          <p:nvPr>
            <p:ph type="dt" sz="half" idx="10"/>
          </p:nvPr>
        </p:nvSpPr>
        <p:spPr/>
        <p:txBody>
          <a:bodyPr/>
          <a:lstStyle/>
          <a:p>
            <a:fld id="{EE2EBD84-71F4-4271-8C46-0D47C0A9B12E}" type="datetime2">
              <a:rPr lang="en-US" smtClean="0"/>
              <a:t>Thursday, December 8, 2022</a:t>
            </a:fld>
            <a:endParaRPr lang="en-US"/>
          </a:p>
        </p:txBody>
      </p:sp>
      <p:sp>
        <p:nvSpPr>
          <p:cNvPr id="5" name="Footer Placeholder 4">
            <a:extLst>
              <a:ext uri="{FF2B5EF4-FFF2-40B4-BE49-F238E27FC236}">
                <a16:creationId xmlns:a16="http://schemas.microsoft.com/office/drawing/2014/main" xmlns=""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xmlns=""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00184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4C69EBF-DA20-4024-8006-B158D571E08E}"/>
              </a:ext>
            </a:extLst>
          </p:cNvPr>
          <p:cNvSpPr>
            <a:spLocks noGrp="1"/>
          </p:cNvSpPr>
          <p:nvPr>
            <p:ph type="dt" sz="half" idx="10"/>
          </p:nvPr>
        </p:nvSpPr>
        <p:spPr/>
        <p:txBody>
          <a:bodyPr/>
          <a:lstStyle/>
          <a:p>
            <a:fld id="{ABAE0CE1-F450-4107-B2CB-17B18F8A3F4A}" type="datetime2">
              <a:rPr lang="en-US" smtClean="0"/>
              <a:t>Thursday, December 8, 2022</a:t>
            </a:fld>
            <a:endParaRPr lang="en-US"/>
          </a:p>
        </p:txBody>
      </p:sp>
      <p:sp>
        <p:nvSpPr>
          <p:cNvPr id="5" name="Footer Placeholder 4">
            <a:extLst>
              <a:ext uri="{FF2B5EF4-FFF2-40B4-BE49-F238E27FC236}">
                <a16:creationId xmlns:a16="http://schemas.microsoft.com/office/drawing/2014/main" xmlns=""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xmlns=""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71858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xmlns=""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xmlns=""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xmlns=""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xmlns=""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xmlns=""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xmlns=""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4D4EE704-5DCA-484E-85E0-0E3A7B1C5046}"/>
              </a:ext>
            </a:extLst>
          </p:cNvPr>
          <p:cNvSpPr>
            <a:spLocks noGrp="1"/>
          </p:cNvSpPr>
          <p:nvPr>
            <p:ph type="dt" sz="half" idx="10"/>
          </p:nvPr>
        </p:nvSpPr>
        <p:spPr/>
        <p:txBody>
          <a:bodyPr/>
          <a:lstStyle/>
          <a:p>
            <a:fld id="{6FE8C025-CD7A-4966-867E-81CF82B15267}" type="datetime2">
              <a:rPr lang="en-US" smtClean="0"/>
              <a:t>Thursday, December 8, 2022</a:t>
            </a:fld>
            <a:endParaRPr lang="en-US"/>
          </a:p>
        </p:txBody>
      </p:sp>
      <p:sp>
        <p:nvSpPr>
          <p:cNvPr id="5" name="Footer Placeholder 4">
            <a:extLst>
              <a:ext uri="{FF2B5EF4-FFF2-40B4-BE49-F238E27FC236}">
                <a16:creationId xmlns:a16="http://schemas.microsoft.com/office/drawing/2014/main" xmlns=""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xmlns=""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99691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xmlns=""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xmlns=""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xmlns=""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xmlns=""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xmlns="" id="{56403DDF-462A-45CE-931B-010AB4F73C3F}"/>
              </a:ext>
            </a:extLst>
          </p:cNvPr>
          <p:cNvSpPr>
            <a:spLocks noGrp="1"/>
          </p:cNvSpPr>
          <p:nvPr>
            <p:ph type="dt" sz="half" idx="10"/>
          </p:nvPr>
        </p:nvSpPr>
        <p:spPr/>
        <p:txBody>
          <a:bodyPr/>
          <a:lstStyle/>
          <a:p>
            <a:fld id="{FE809929-0719-4517-94D6-FDF7F99E70F6}" type="datetime2">
              <a:rPr lang="en-US" smtClean="0"/>
              <a:t>Thursday, December 8, 2022</a:t>
            </a:fld>
            <a:endParaRPr lang="en-US"/>
          </a:p>
        </p:txBody>
      </p:sp>
      <p:sp>
        <p:nvSpPr>
          <p:cNvPr id="5" name="Footer Placeholder 4">
            <a:extLst>
              <a:ext uri="{FF2B5EF4-FFF2-40B4-BE49-F238E27FC236}">
                <a16:creationId xmlns:a16="http://schemas.microsoft.com/office/drawing/2014/main" xmlns=""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xmlns=""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xmlns=""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xmlns=""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xmlns=""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7307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xmlns=""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xmlns=""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xmlns=""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xmlns=""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BB99A8AF-0998-4613-B1D8-C14ECBFFDF67}"/>
              </a:ext>
            </a:extLst>
          </p:cNvPr>
          <p:cNvSpPr>
            <a:spLocks noGrp="1"/>
          </p:cNvSpPr>
          <p:nvPr>
            <p:ph type="dt" sz="half" idx="10"/>
          </p:nvPr>
        </p:nvSpPr>
        <p:spPr/>
        <p:txBody>
          <a:bodyPr/>
          <a:lstStyle/>
          <a:p>
            <a:fld id="{20E95673-5512-4AAA-9AEB-E00C61EC65D5}" type="datetime2">
              <a:rPr lang="en-US" smtClean="0"/>
              <a:t>Thursday, December 8, 2022</a:t>
            </a:fld>
            <a:endParaRPr lang="en-US"/>
          </a:p>
        </p:txBody>
      </p:sp>
      <p:sp>
        <p:nvSpPr>
          <p:cNvPr id="6" name="Footer Placeholder 5">
            <a:extLst>
              <a:ext uri="{FF2B5EF4-FFF2-40B4-BE49-F238E27FC236}">
                <a16:creationId xmlns:a16="http://schemas.microsoft.com/office/drawing/2014/main" xmlns=""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xmlns=""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8324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xmlns=""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xmlns=""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xmlns=""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DCDCD5B-3F26-4AFA-8BD4-E5D8DD2AF494}"/>
              </a:ext>
            </a:extLst>
          </p:cNvPr>
          <p:cNvSpPr>
            <a:spLocks noGrp="1"/>
          </p:cNvSpPr>
          <p:nvPr>
            <p:ph type="dt" sz="half" idx="10"/>
          </p:nvPr>
        </p:nvSpPr>
        <p:spPr/>
        <p:txBody>
          <a:bodyPr/>
          <a:lstStyle/>
          <a:p>
            <a:fld id="{C13138FA-2E87-4873-8BBA-13E447C9A99A}" type="datetime2">
              <a:rPr lang="en-US" smtClean="0"/>
              <a:t>Thursday, December 8, 2022</a:t>
            </a:fld>
            <a:endParaRPr lang="en-US"/>
          </a:p>
        </p:txBody>
      </p:sp>
      <p:sp>
        <p:nvSpPr>
          <p:cNvPr id="8" name="Footer Placeholder 7">
            <a:extLst>
              <a:ext uri="{FF2B5EF4-FFF2-40B4-BE49-F238E27FC236}">
                <a16:creationId xmlns:a16="http://schemas.microsoft.com/office/drawing/2014/main" xmlns=""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xmlns=""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11910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xmlns="" id="{D4F51F65-E111-4656-83BE-CFCDE2DD6CD6}"/>
              </a:ext>
            </a:extLst>
          </p:cNvPr>
          <p:cNvSpPr>
            <a:spLocks noGrp="1"/>
          </p:cNvSpPr>
          <p:nvPr>
            <p:ph type="dt" sz="half" idx="10"/>
          </p:nvPr>
        </p:nvSpPr>
        <p:spPr/>
        <p:txBody>
          <a:bodyPr/>
          <a:lstStyle/>
          <a:p>
            <a:fld id="{D75BB40A-97BD-4BFB-B639-0BFF95FDE8B7}" type="datetime2">
              <a:rPr lang="en-US" smtClean="0"/>
              <a:t>Thursday, December 8, 2022</a:t>
            </a:fld>
            <a:endParaRPr lang="en-US"/>
          </a:p>
        </p:txBody>
      </p:sp>
      <p:sp>
        <p:nvSpPr>
          <p:cNvPr id="4" name="Footer Placeholder 3">
            <a:extLst>
              <a:ext uri="{FF2B5EF4-FFF2-40B4-BE49-F238E27FC236}">
                <a16:creationId xmlns:a16="http://schemas.microsoft.com/office/drawing/2014/main" xmlns=""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xmlns=""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xmlns=""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xmlns=""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xmlns=""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xmlns=""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xmlns=""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xmlns=""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xmlns=""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xmlns=""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144464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lstStyle/>
          <a:p>
            <a:fld id="{9EE9E0E3-ECF6-4CFE-8698-AEFEBCECC3C0}" type="datetime2">
              <a:rPr lang="en-US" smtClean="0"/>
              <a:t>Thursday, December 8, 2022</a:t>
            </a:fld>
            <a:endParaRPr lang="en-US"/>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78131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xmlns=""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xmlns=""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BD47AB1-6EB5-4E2C-B4A7-42DC643E9FF9}"/>
              </a:ext>
            </a:extLst>
          </p:cNvPr>
          <p:cNvSpPr>
            <a:spLocks noGrp="1"/>
          </p:cNvSpPr>
          <p:nvPr>
            <p:ph type="dt" sz="half" idx="10"/>
          </p:nvPr>
        </p:nvSpPr>
        <p:spPr/>
        <p:txBody>
          <a:bodyPr/>
          <a:lstStyle/>
          <a:p>
            <a:fld id="{251462FC-960E-4740-921F-B36862979F21}" type="datetime2">
              <a:rPr lang="en-US" smtClean="0"/>
              <a:t>Thursday, December 8, 2022</a:t>
            </a:fld>
            <a:endParaRPr lang="en-US"/>
          </a:p>
        </p:txBody>
      </p:sp>
      <p:sp>
        <p:nvSpPr>
          <p:cNvPr id="6" name="Footer Placeholder 5">
            <a:extLst>
              <a:ext uri="{FF2B5EF4-FFF2-40B4-BE49-F238E27FC236}">
                <a16:creationId xmlns:a16="http://schemas.microsoft.com/office/drawing/2014/main" xmlns=""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xmlns=""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35130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xmlns=""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xmlns=""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xmlns=""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xmlns=""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xmlns=""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57D2D6F-49E8-4217-A908-2D9E43583589}"/>
              </a:ext>
            </a:extLst>
          </p:cNvPr>
          <p:cNvSpPr>
            <a:spLocks noGrp="1"/>
          </p:cNvSpPr>
          <p:nvPr>
            <p:ph type="dt" sz="half" idx="10"/>
          </p:nvPr>
        </p:nvSpPr>
        <p:spPr/>
        <p:txBody>
          <a:bodyPr/>
          <a:lstStyle/>
          <a:p>
            <a:fld id="{E50BC9E2-CB44-4C05-9BB5-496C18A241E0}" type="datetime2">
              <a:rPr lang="en-US" smtClean="0"/>
              <a:t>Thursday, December 8, 2022</a:t>
            </a:fld>
            <a:endParaRPr lang="en-US"/>
          </a:p>
        </p:txBody>
      </p:sp>
      <p:sp>
        <p:nvSpPr>
          <p:cNvPr id="6" name="Footer Placeholder 5">
            <a:extLst>
              <a:ext uri="{FF2B5EF4-FFF2-40B4-BE49-F238E27FC236}">
                <a16:creationId xmlns:a16="http://schemas.microsoft.com/office/drawing/2014/main" xmlns=""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xmlns=""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40642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xmlns=""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Thursday, December 8, 2022</a:t>
            </a:fld>
            <a:endParaRPr lang="en-US" dirty="0"/>
          </a:p>
        </p:txBody>
      </p:sp>
      <p:sp>
        <p:nvSpPr>
          <p:cNvPr id="5" name="Footer Placeholder 4">
            <a:extLst>
              <a:ext uri="{FF2B5EF4-FFF2-40B4-BE49-F238E27FC236}">
                <a16:creationId xmlns:a16="http://schemas.microsoft.com/office/drawing/2014/main" xmlns=""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xmlns=""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54666778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xmlns="" id="{1DB043B4-68C6-45B9-82AC-A5800EADB8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F807C72-3FEB-B8BC-CC8A-421FFB162851}"/>
              </a:ext>
            </a:extLst>
          </p:cNvPr>
          <p:cNvSpPr>
            <a:spLocks noGrp="1"/>
          </p:cNvSpPr>
          <p:nvPr>
            <p:ph type="ctrTitle"/>
          </p:nvPr>
        </p:nvSpPr>
        <p:spPr>
          <a:xfrm>
            <a:off x="8075614" y="549275"/>
            <a:ext cx="4116386" cy="3034657"/>
          </a:xfrm>
        </p:spPr>
        <p:txBody>
          <a:bodyPr anchor="b">
            <a:normAutofit/>
          </a:bodyPr>
          <a:lstStyle/>
          <a:p>
            <a:r>
              <a:rPr lang="en-IN" sz="5400" b="1" dirty="0"/>
              <a:t>Transport layer</a:t>
            </a:r>
          </a:p>
        </p:txBody>
      </p:sp>
      <p:pic>
        <p:nvPicPr>
          <p:cNvPr id="4" name="Video 3">
            <a:extLst>
              <a:ext uri="{FF2B5EF4-FFF2-40B4-BE49-F238E27FC236}">
                <a16:creationId xmlns:a16="http://schemas.microsoft.com/office/drawing/2014/main" xmlns="" id="{A77FF55A-51EF-2615-AFD7-C06C7EA718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09" r="1" b="1"/>
          <a:stretch/>
        </p:blipFill>
        <p:spPr>
          <a:xfrm>
            <a:off x="550864" y="1476409"/>
            <a:ext cx="6973888" cy="3906768"/>
          </a:xfrm>
          <a:custGeom>
            <a:avLst/>
            <a:gdLst/>
            <a:ahLst/>
            <a:cxnLst/>
            <a:rect l="l" t="t" r="r" b="b"/>
            <a:pathLst>
              <a:path w="6973888" h="5761037">
                <a:moveTo>
                  <a:pt x="0" y="0"/>
                </a:moveTo>
                <a:lnTo>
                  <a:pt x="6973888" y="0"/>
                </a:lnTo>
                <a:lnTo>
                  <a:pt x="6973888" y="5761037"/>
                </a:lnTo>
                <a:lnTo>
                  <a:pt x="0" y="5761037"/>
                </a:lnTo>
                <a:close/>
              </a:path>
            </a:pathLst>
          </a:custGeom>
        </p:spPr>
      </p:pic>
      <p:sp>
        <p:nvSpPr>
          <p:cNvPr id="34" name="Oval 33">
            <a:extLst>
              <a:ext uri="{FF2B5EF4-FFF2-40B4-BE49-F238E27FC236}">
                <a16:creationId xmlns:a16="http://schemas.microsoft.com/office/drawing/2014/main" xmlns="" id="{61B0F92C-925A-4D2E-839E-EB381378C3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ubtitle 2">
            <a:extLst>
              <a:ext uri="{FF2B5EF4-FFF2-40B4-BE49-F238E27FC236}">
                <a16:creationId xmlns:a16="http://schemas.microsoft.com/office/drawing/2014/main" xmlns="" id="{0515F5E4-1503-23D5-7E41-B15915CC47DB}"/>
              </a:ext>
            </a:extLst>
          </p:cNvPr>
          <p:cNvSpPr>
            <a:spLocks noGrp="1"/>
          </p:cNvSpPr>
          <p:nvPr>
            <p:ph type="subTitle" idx="1"/>
          </p:nvPr>
        </p:nvSpPr>
        <p:spPr>
          <a:xfrm>
            <a:off x="8075611" y="4568581"/>
            <a:ext cx="3565525" cy="2289419"/>
          </a:xfrm>
        </p:spPr>
        <p:txBody>
          <a:bodyPr>
            <a:normAutofit/>
          </a:bodyPr>
          <a:lstStyle/>
          <a:p>
            <a:r>
              <a:rPr lang="en-IN" sz="2800" b="1" dirty="0">
                <a:solidFill>
                  <a:schemeClr val="tx1">
                    <a:alpha val="60000"/>
                  </a:schemeClr>
                </a:solidFill>
              </a:rPr>
              <a:t>By </a:t>
            </a:r>
          </a:p>
          <a:p>
            <a:r>
              <a:rPr lang="en-IN" sz="2800" b="1" dirty="0">
                <a:solidFill>
                  <a:schemeClr val="tx1">
                    <a:alpha val="60000"/>
                  </a:schemeClr>
                </a:solidFill>
              </a:rPr>
              <a:t>Dr Yasir Afaq</a:t>
            </a:r>
          </a:p>
        </p:txBody>
      </p:sp>
    </p:spTree>
    <p:extLst>
      <p:ext uri="{BB962C8B-B14F-4D97-AF65-F5344CB8AC3E}">
        <p14:creationId xmlns:p14="http://schemas.microsoft.com/office/powerpoint/2010/main" val="49885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0A65D60-D181-9F74-C454-7C87F10D4BA4}"/>
              </a:ext>
            </a:extLst>
          </p:cNvPr>
          <p:cNvSpPr>
            <a:spLocks noGrp="1"/>
          </p:cNvSpPr>
          <p:nvPr>
            <p:ph type="title"/>
          </p:nvPr>
        </p:nvSpPr>
        <p:spPr>
          <a:xfrm>
            <a:off x="6201412" y="549275"/>
            <a:ext cx="5437185" cy="999607"/>
          </a:xfrm>
        </p:spPr>
        <p:txBody>
          <a:bodyPr wrap="square" anchor="b">
            <a:normAutofit/>
          </a:bodyPr>
          <a:lstStyle/>
          <a:p>
            <a:r>
              <a:rPr lang="en-IN" dirty="0"/>
              <a:t>Port and Socket</a:t>
            </a:r>
          </a:p>
        </p:txBody>
      </p:sp>
      <p:pic>
        <p:nvPicPr>
          <p:cNvPr id="5" name="Picture 4" descr="Diagram&#10;&#10;Description automatically generated">
            <a:extLst>
              <a:ext uri="{FF2B5EF4-FFF2-40B4-BE49-F238E27FC236}">
                <a16:creationId xmlns:a16="http://schemas.microsoft.com/office/drawing/2014/main" xmlns="" id="{30C49D89-13E9-2882-2E50-10E8369B8B9F}"/>
              </a:ext>
            </a:extLst>
          </p:cNvPr>
          <p:cNvPicPr>
            <a:picLocks noChangeAspect="1"/>
          </p:cNvPicPr>
          <p:nvPr/>
        </p:nvPicPr>
        <p:blipFill rotWithShape="1">
          <a:blip r:embed="rId2">
            <a:extLst>
              <a:ext uri="{28A0092B-C50C-407E-A947-70E740481C1C}">
                <a14:useLocalDpi xmlns:a14="http://schemas.microsoft.com/office/drawing/2010/main" val="0"/>
              </a:ext>
            </a:extLst>
          </a:blip>
          <a:srcRect r="34045"/>
          <a:stretch/>
        </p:blipFill>
        <p:spPr>
          <a:xfrm>
            <a:off x="254823" y="2761975"/>
            <a:ext cx="5092062" cy="3088204"/>
          </a:xfrm>
          <a:custGeom>
            <a:avLst/>
            <a:gdLst/>
            <a:ahLst/>
            <a:cxnLst/>
            <a:rect l="l" t="t" r="r" b="b"/>
            <a:pathLst>
              <a:path w="5092062" h="5759450">
                <a:moveTo>
                  <a:pt x="0" y="0"/>
                </a:moveTo>
                <a:lnTo>
                  <a:pt x="5092062" y="0"/>
                </a:lnTo>
                <a:lnTo>
                  <a:pt x="5092062" y="5759450"/>
                </a:lnTo>
                <a:lnTo>
                  <a:pt x="0" y="5759450"/>
                </a:lnTo>
                <a:close/>
              </a:path>
            </a:pathLst>
          </a:custGeom>
        </p:spPr>
      </p:pic>
      <p:sp>
        <p:nvSpPr>
          <p:cNvPr id="3" name="Content Placeholder 2">
            <a:extLst>
              <a:ext uri="{FF2B5EF4-FFF2-40B4-BE49-F238E27FC236}">
                <a16:creationId xmlns:a16="http://schemas.microsoft.com/office/drawing/2014/main" xmlns="" id="{584A1262-7F78-FCC7-DFAD-500E4E90AAF2}"/>
              </a:ext>
            </a:extLst>
          </p:cNvPr>
          <p:cNvSpPr>
            <a:spLocks noGrp="1"/>
          </p:cNvSpPr>
          <p:nvPr>
            <p:ph idx="1"/>
          </p:nvPr>
        </p:nvSpPr>
        <p:spPr>
          <a:xfrm>
            <a:off x="5601708" y="1903446"/>
            <a:ext cx="6036889" cy="4189380"/>
          </a:xfrm>
        </p:spPr>
        <p:txBody>
          <a:bodyPr anchor="t">
            <a:normAutofit fontScale="92500" lnSpcReduction="20000"/>
          </a:bodyPr>
          <a:lstStyle/>
          <a:p>
            <a:pPr algn="just" rtl="0">
              <a:lnSpc>
                <a:spcPct val="100000"/>
              </a:lnSpc>
            </a:pPr>
            <a:r>
              <a:rPr lang="en-US" sz="2800" b="0" i="0" dirty="0">
                <a:solidFill>
                  <a:schemeClr val="tx2">
                    <a:alpha val="60000"/>
                  </a:schemeClr>
                </a:solidFill>
                <a:effectLst/>
                <a:latin typeface="Times New Roman" panose="02020603050405020304" pitchFamily="18" charset="0"/>
                <a:cs typeface="Times New Roman" panose="02020603050405020304" pitchFamily="18" charset="0"/>
              </a:rPr>
              <a:t>TCP/IP communication simplifies with the help of ports use. Port numbers can represent different applications, but system ensures there would be no error or mistake.</a:t>
            </a:r>
          </a:p>
          <a:p>
            <a:pPr algn="just" rtl="0">
              <a:lnSpc>
                <a:spcPct val="100000"/>
              </a:lnSpc>
            </a:pPr>
            <a:r>
              <a:rPr lang="en-US" sz="2800" b="0" i="0" dirty="0">
                <a:solidFill>
                  <a:schemeClr val="tx2">
                    <a:alpha val="60000"/>
                  </a:schemeClr>
                </a:solidFill>
                <a:effectLst/>
                <a:latin typeface="Times New Roman" panose="02020603050405020304" pitchFamily="18" charset="0"/>
                <a:cs typeface="Times New Roman" panose="02020603050405020304" pitchFamily="18" charset="0"/>
              </a:rPr>
              <a:t>Defined processes like Telnet are </a:t>
            </a:r>
            <a:r>
              <a:rPr lang="en-US" sz="2800" b="0" i="0" dirty="0" err="1">
                <a:solidFill>
                  <a:schemeClr val="tx2">
                    <a:alpha val="60000"/>
                  </a:schemeClr>
                </a:solidFill>
                <a:effectLst/>
                <a:latin typeface="Times New Roman" panose="02020603050405020304" pitchFamily="18" charset="0"/>
                <a:cs typeface="Times New Roman" panose="02020603050405020304" pitchFamily="18" charset="0"/>
              </a:rPr>
              <a:t>recognised</a:t>
            </a:r>
            <a:r>
              <a:rPr lang="en-US" sz="2800" b="0" i="0" dirty="0">
                <a:solidFill>
                  <a:schemeClr val="tx2">
                    <a:alpha val="60000"/>
                  </a:schemeClr>
                </a:solidFill>
                <a:effectLst/>
                <a:latin typeface="Times New Roman" panose="02020603050405020304" pitchFamily="18" charset="0"/>
                <a:cs typeface="Times New Roman" panose="02020603050405020304" pitchFamily="18" charset="0"/>
              </a:rPr>
              <a:t> by the machines automatically. If Computer is requesting IP with port 23, the reply would already contain all the information necessary for beginning of the Telnet session. The example of such connection establishment is shown in Figure </a:t>
            </a:r>
          </a:p>
          <a:p>
            <a:pPr algn="just">
              <a:lnSpc>
                <a:spcPct val="100000"/>
              </a:lnSpc>
            </a:pPr>
            <a:endParaRPr lang="en-IN" sz="2800" dirty="0">
              <a:solidFill>
                <a:schemeClr val="tx2">
                  <a:alpha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71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FD3AEB9-A0DC-F35E-F624-6A0A933D1F58}"/>
              </a:ext>
            </a:extLst>
          </p:cNvPr>
          <p:cNvSpPr>
            <a:spLocks noGrp="1"/>
          </p:cNvSpPr>
          <p:nvPr>
            <p:ph type="title"/>
          </p:nvPr>
        </p:nvSpPr>
        <p:spPr>
          <a:xfrm>
            <a:off x="6201412" y="549275"/>
            <a:ext cx="5437185" cy="1997855"/>
          </a:xfrm>
        </p:spPr>
        <p:txBody>
          <a:bodyPr wrap="square" anchor="b">
            <a:normAutofit/>
          </a:bodyPr>
          <a:lstStyle/>
          <a:p>
            <a:r>
              <a:rPr lang="en-IN" dirty="0"/>
              <a:t>Range of Port address</a:t>
            </a:r>
          </a:p>
        </p:txBody>
      </p:sp>
      <p:sp>
        <p:nvSpPr>
          <p:cNvPr id="3" name="Content Placeholder 2">
            <a:extLst>
              <a:ext uri="{FF2B5EF4-FFF2-40B4-BE49-F238E27FC236}">
                <a16:creationId xmlns:a16="http://schemas.microsoft.com/office/drawing/2014/main" xmlns="" id="{EE337E75-E22E-3A4E-4F63-0C10D5783993}"/>
              </a:ext>
            </a:extLst>
          </p:cNvPr>
          <p:cNvSpPr>
            <a:spLocks noGrp="1"/>
          </p:cNvSpPr>
          <p:nvPr>
            <p:ph idx="1"/>
          </p:nvPr>
        </p:nvSpPr>
        <p:spPr>
          <a:xfrm>
            <a:off x="6201410" y="2677306"/>
            <a:ext cx="5437187" cy="3415519"/>
          </a:xfrm>
        </p:spPr>
        <p:txBody>
          <a:bodyPr anchor="t">
            <a:normAutofit lnSpcReduction="10000"/>
          </a:bodyPr>
          <a:lstStyle/>
          <a:p>
            <a:r>
              <a:rPr lang="en-US" b="0" i="0" dirty="0">
                <a:effectLst/>
                <a:latin typeface="Arial" panose="020B0604020202020204" pitchFamily="34" charset="0"/>
              </a:rPr>
              <a:t>There are three ranges of ports. Each range is created for some specific purpose. First range is between 0 and 1023. Those ports are used by operating system, default applications and services, and network administrators. </a:t>
            </a:r>
          </a:p>
          <a:p>
            <a:r>
              <a:rPr lang="en-US" b="0" i="0" dirty="0">
                <a:effectLst/>
                <a:latin typeface="Arial" panose="020B0604020202020204" pitchFamily="34" charset="0"/>
              </a:rPr>
              <a:t>These ports are called Well Known Ports, and users have no access to them. TCP/IP protocols use them for TCP, UDP, Telnet, and FTP. Most used protocols are shown in Table 1.</a:t>
            </a:r>
            <a:endParaRPr lang="en-IN" dirty="0"/>
          </a:p>
        </p:txBody>
      </p:sp>
      <p:graphicFrame>
        <p:nvGraphicFramePr>
          <p:cNvPr id="4" name="Table 3">
            <a:extLst>
              <a:ext uri="{FF2B5EF4-FFF2-40B4-BE49-F238E27FC236}">
                <a16:creationId xmlns:a16="http://schemas.microsoft.com/office/drawing/2014/main" xmlns="" id="{6E8B0DAF-03AF-D1E9-64B2-C26EEB436983}"/>
              </a:ext>
            </a:extLst>
          </p:cNvPr>
          <p:cNvGraphicFramePr>
            <a:graphicFrameLocks noGrp="1"/>
          </p:cNvGraphicFramePr>
          <p:nvPr>
            <p:extLst>
              <p:ext uri="{D42A27DB-BD31-4B8C-83A1-F6EECF244321}">
                <p14:modId xmlns:p14="http://schemas.microsoft.com/office/powerpoint/2010/main" val="4180124819"/>
              </p:ext>
            </p:extLst>
          </p:nvPr>
        </p:nvGraphicFramePr>
        <p:xfrm>
          <a:off x="223936" y="755950"/>
          <a:ext cx="5872065" cy="6157545"/>
        </p:xfrm>
        <a:graphic>
          <a:graphicData uri="http://schemas.openxmlformats.org/drawingml/2006/table">
            <a:tbl>
              <a:tblPr firstRow="1" bandRow="1">
                <a:noFill/>
              </a:tblPr>
              <a:tblGrid>
                <a:gridCol w="1304525">
                  <a:extLst>
                    <a:ext uri="{9D8B030D-6E8A-4147-A177-3AD203B41FA5}">
                      <a16:colId xmlns:a16="http://schemas.microsoft.com/office/drawing/2014/main" xmlns="" val="1652678163"/>
                    </a:ext>
                  </a:extLst>
                </a:gridCol>
                <a:gridCol w="1479638">
                  <a:extLst>
                    <a:ext uri="{9D8B030D-6E8A-4147-A177-3AD203B41FA5}">
                      <a16:colId xmlns:a16="http://schemas.microsoft.com/office/drawing/2014/main" xmlns="" val="1668577748"/>
                    </a:ext>
                  </a:extLst>
                </a:gridCol>
                <a:gridCol w="1423850">
                  <a:extLst>
                    <a:ext uri="{9D8B030D-6E8A-4147-A177-3AD203B41FA5}">
                      <a16:colId xmlns:a16="http://schemas.microsoft.com/office/drawing/2014/main" xmlns="" val="577513289"/>
                    </a:ext>
                  </a:extLst>
                </a:gridCol>
                <a:gridCol w="1664052">
                  <a:extLst>
                    <a:ext uri="{9D8B030D-6E8A-4147-A177-3AD203B41FA5}">
                      <a16:colId xmlns:a16="http://schemas.microsoft.com/office/drawing/2014/main" xmlns="" val="1177777439"/>
                    </a:ext>
                  </a:extLst>
                </a:gridCol>
              </a:tblGrid>
              <a:tr h="342259">
                <a:tc>
                  <a:txBody>
                    <a:bodyPr/>
                    <a:lstStyle/>
                    <a:p>
                      <a:r>
                        <a:rPr lang="en-IN" sz="2000" b="0" cap="none" spc="0">
                          <a:solidFill>
                            <a:schemeClr val="tx1"/>
                          </a:solidFill>
                          <a:effectLst/>
                        </a:rPr>
                        <a:t>Port number</a:t>
                      </a:r>
                      <a:endParaRPr lang="en-IN" sz="2000" b="0" cap="none" spc="0">
                        <a:solidFill>
                          <a:schemeClr val="tx1"/>
                        </a:solidFill>
                      </a:endParaRPr>
                    </a:p>
                  </a:txBody>
                  <a:tcPr marL="38702" marR="38702" marT="0" marB="77405" anchor="b">
                    <a:lnL w="12700" cmpd="sng">
                      <a:noFill/>
                    </a:lnL>
                    <a:lnR w="12700" cmpd="sng">
                      <a:noFill/>
                    </a:lnR>
                    <a:lnT w="9525" cap="flat" cmpd="sng" algn="ctr">
                      <a:noFill/>
                      <a:prstDash val="solid"/>
                    </a:lnT>
                    <a:lnB w="38100" cmpd="sng">
                      <a:noFill/>
                    </a:lnB>
                    <a:noFill/>
                  </a:tcPr>
                </a:tc>
                <a:tc>
                  <a:txBody>
                    <a:bodyPr/>
                    <a:lstStyle/>
                    <a:p>
                      <a:r>
                        <a:rPr lang="en-IN" sz="2000" b="0" cap="none" spc="0">
                          <a:solidFill>
                            <a:schemeClr val="tx1"/>
                          </a:solidFill>
                          <a:effectLst/>
                        </a:rPr>
                        <a:t>Process name</a:t>
                      </a:r>
                      <a:endParaRPr lang="en-IN" sz="2000" b="0" cap="none" spc="0">
                        <a:solidFill>
                          <a:schemeClr val="tx1"/>
                        </a:solidFill>
                      </a:endParaRPr>
                    </a:p>
                  </a:txBody>
                  <a:tcPr marL="38702" marR="38702" marT="0" marB="77405" anchor="b">
                    <a:lnL w="12700" cmpd="sng">
                      <a:noFill/>
                    </a:lnL>
                    <a:lnR w="12700" cmpd="sng">
                      <a:noFill/>
                    </a:lnR>
                    <a:lnT w="9525" cap="flat" cmpd="sng" algn="ctr">
                      <a:noFill/>
                      <a:prstDash val="solid"/>
                    </a:lnT>
                    <a:lnB w="38100" cmpd="sng">
                      <a:noFill/>
                    </a:lnB>
                    <a:noFill/>
                  </a:tcPr>
                </a:tc>
                <a:tc>
                  <a:txBody>
                    <a:bodyPr/>
                    <a:lstStyle/>
                    <a:p>
                      <a:r>
                        <a:rPr lang="en-IN" sz="2000" b="0" cap="none" spc="0">
                          <a:solidFill>
                            <a:schemeClr val="tx1"/>
                          </a:solidFill>
                          <a:effectLst/>
                        </a:rPr>
                        <a:t>Protocol used</a:t>
                      </a:r>
                      <a:endParaRPr lang="en-IN" sz="2000" b="0" cap="none" spc="0">
                        <a:solidFill>
                          <a:schemeClr val="tx1"/>
                        </a:solidFill>
                      </a:endParaRPr>
                    </a:p>
                  </a:txBody>
                  <a:tcPr marL="38702" marR="38702" marT="0" marB="77405" anchor="b">
                    <a:lnL w="12700" cmpd="sng">
                      <a:noFill/>
                    </a:lnL>
                    <a:lnR w="12700" cmpd="sng">
                      <a:noFill/>
                    </a:lnR>
                    <a:lnT w="9525" cap="flat" cmpd="sng" algn="ctr">
                      <a:noFill/>
                      <a:prstDash val="solid"/>
                    </a:lnT>
                    <a:lnB w="38100" cmpd="sng">
                      <a:noFill/>
                    </a:lnB>
                    <a:noFill/>
                  </a:tcPr>
                </a:tc>
                <a:tc>
                  <a:txBody>
                    <a:bodyPr/>
                    <a:lstStyle/>
                    <a:p>
                      <a:r>
                        <a:rPr lang="en-IN" sz="2000" b="0" cap="none" spc="0">
                          <a:solidFill>
                            <a:schemeClr val="tx1"/>
                          </a:solidFill>
                          <a:effectLst/>
                        </a:rPr>
                        <a:t>Description</a:t>
                      </a:r>
                      <a:endParaRPr lang="en-IN" sz="2000" b="0" cap="none" spc="0">
                        <a:solidFill>
                          <a:schemeClr val="tx1"/>
                        </a:solidFill>
                      </a:endParaRPr>
                    </a:p>
                  </a:txBody>
                  <a:tcPr marL="38702" marR="38702" marT="0" marB="77405"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xmlns="" val="3992287430"/>
                  </a:ext>
                </a:extLst>
              </a:tr>
              <a:tr h="286151">
                <a:tc>
                  <a:txBody>
                    <a:bodyPr/>
                    <a:lstStyle/>
                    <a:p>
                      <a:r>
                        <a:rPr lang="en-IN" sz="1200" cap="none" spc="0">
                          <a:solidFill>
                            <a:schemeClr val="tx1"/>
                          </a:solidFill>
                        </a:rPr>
                        <a:t>20</a:t>
                      </a:r>
                    </a:p>
                  </a:txBody>
                  <a:tcPr marL="38702" marR="38702" marT="0" marB="77405">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IN" sz="1200" cap="none" spc="0">
                          <a:solidFill>
                            <a:schemeClr val="tx1"/>
                          </a:solidFill>
                        </a:rPr>
                        <a:t>FTP-DATA</a:t>
                      </a:r>
                    </a:p>
                  </a:txBody>
                  <a:tcPr marL="38702" marR="38702" marT="0" marB="77405">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IN" sz="1200" cap="none" spc="0">
                          <a:solidFill>
                            <a:schemeClr val="tx1"/>
                          </a:solidFill>
                        </a:rPr>
                        <a:t>TCP</a:t>
                      </a:r>
                    </a:p>
                  </a:txBody>
                  <a:tcPr marL="38702" marR="38702" marT="0" marB="77405">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IN" sz="1200" cap="none" spc="0">
                          <a:solidFill>
                            <a:schemeClr val="tx1"/>
                          </a:solidFill>
                        </a:rPr>
                        <a:t>File transfer-data</a:t>
                      </a:r>
                    </a:p>
                  </a:txBody>
                  <a:tcPr marL="38702" marR="38702" marT="0" marB="77405">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xmlns="" val="358388403"/>
                  </a:ext>
                </a:extLst>
              </a:tr>
              <a:tr h="286151">
                <a:tc>
                  <a:txBody>
                    <a:bodyPr/>
                    <a:lstStyle/>
                    <a:p>
                      <a:r>
                        <a:rPr lang="en-IN" sz="1200" cap="none" spc="0">
                          <a:solidFill>
                            <a:schemeClr val="tx1"/>
                          </a:solidFill>
                        </a:rPr>
                        <a:t>21</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FTP</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TCP</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File transfer-control</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xmlns="" val="2348194098"/>
                  </a:ext>
                </a:extLst>
              </a:tr>
              <a:tr h="286151">
                <a:tc>
                  <a:txBody>
                    <a:bodyPr/>
                    <a:lstStyle/>
                    <a:p>
                      <a:r>
                        <a:rPr lang="en-IN" sz="1200" cap="none" spc="0">
                          <a:solidFill>
                            <a:schemeClr val="tx1"/>
                          </a:solidFill>
                        </a:rPr>
                        <a:t>22</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SSH</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TCP</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Secure Shell</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xmlns="" val="2774127007"/>
                  </a:ext>
                </a:extLst>
              </a:tr>
              <a:tr h="286151">
                <a:tc>
                  <a:txBody>
                    <a:bodyPr/>
                    <a:lstStyle/>
                    <a:p>
                      <a:r>
                        <a:rPr lang="en-IN" sz="1200" cap="none" spc="0">
                          <a:solidFill>
                            <a:schemeClr val="tx1"/>
                          </a:solidFill>
                        </a:rPr>
                        <a:t>23</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TELNET</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TCP</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Telnet</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xmlns="" val="3012883119"/>
                  </a:ext>
                </a:extLst>
              </a:tr>
              <a:tr h="454476">
                <a:tc>
                  <a:txBody>
                    <a:bodyPr/>
                    <a:lstStyle/>
                    <a:p>
                      <a:r>
                        <a:rPr lang="en-IN" sz="1200" cap="none" spc="0">
                          <a:solidFill>
                            <a:schemeClr val="tx1"/>
                          </a:solidFill>
                        </a:rPr>
                        <a:t>25</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SMTP</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TCP</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Simple Mail Transfer Protocol</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xmlns="" val="3176317985"/>
                  </a:ext>
                </a:extLst>
              </a:tr>
              <a:tr h="286151">
                <a:tc>
                  <a:txBody>
                    <a:bodyPr/>
                    <a:lstStyle/>
                    <a:p>
                      <a:r>
                        <a:rPr lang="en-IN" sz="1200" cap="none" spc="0">
                          <a:solidFill>
                            <a:schemeClr val="tx1"/>
                          </a:solidFill>
                        </a:rPr>
                        <a:t>53</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DNS</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TCP and UDP</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Domain Name System</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xmlns="" val="161086530"/>
                  </a:ext>
                </a:extLst>
              </a:tr>
              <a:tr h="454476">
                <a:tc>
                  <a:txBody>
                    <a:bodyPr/>
                    <a:lstStyle/>
                    <a:p>
                      <a:r>
                        <a:rPr lang="en-IN" sz="1200" cap="none" spc="0">
                          <a:solidFill>
                            <a:schemeClr val="tx1"/>
                          </a:solidFill>
                        </a:rPr>
                        <a:t>67 and 68</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DHCPv4</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UDP</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Dynamic Host Configuration Protocol</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xmlns="" val="4230270210"/>
                  </a:ext>
                </a:extLst>
              </a:tr>
              <a:tr h="454476">
                <a:tc>
                  <a:txBody>
                    <a:bodyPr/>
                    <a:lstStyle/>
                    <a:p>
                      <a:r>
                        <a:rPr lang="en-IN" sz="1200" cap="none" spc="0">
                          <a:solidFill>
                            <a:schemeClr val="tx1"/>
                          </a:solidFill>
                        </a:rPr>
                        <a:t>69</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TFTP</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dirty="0">
                          <a:solidFill>
                            <a:schemeClr val="tx1"/>
                          </a:solidFill>
                        </a:rPr>
                        <a:t>UDP</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Trivial File Transfer Protocol</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xmlns="" val="4217313287"/>
                  </a:ext>
                </a:extLst>
              </a:tr>
              <a:tr h="454476">
                <a:tc>
                  <a:txBody>
                    <a:bodyPr/>
                    <a:lstStyle/>
                    <a:p>
                      <a:r>
                        <a:rPr lang="en-IN" sz="1200" cap="none" spc="0">
                          <a:solidFill>
                            <a:schemeClr val="tx1"/>
                          </a:solidFill>
                        </a:rPr>
                        <a:t>80</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HTTP</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TCP and UDP</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Hypertext Transfer Protocol</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xmlns="" val="3126858028"/>
                  </a:ext>
                </a:extLst>
              </a:tr>
              <a:tr h="286151">
                <a:tc>
                  <a:txBody>
                    <a:bodyPr/>
                    <a:lstStyle/>
                    <a:p>
                      <a:r>
                        <a:rPr lang="en-IN" sz="1200" cap="none" spc="0">
                          <a:solidFill>
                            <a:schemeClr val="tx1"/>
                          </a:solidFill>
                        </a:rPr>
                        <a:t>110</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POP3</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TCP</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Post Office Protocol 3</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xmlns="" val="1411547912"/>
                  </a:ext>
                </a:extLst>
              </a:tr>
              <a:tr h="286151">
                <a:tc>
                  <a:txBody>
                    <a:bodyPr/>
                    <a:lstStyle/>
                    <a:p>
                      <a:r>
                        <a:rPr lang="en-IN" sz="1200" cap="none" spc="0">
                          <a:solidFill>
                            <a:schemeClr val="tx1"/>
                          </a:solidFill>
                        </a:rPr>
                        <a:t>123</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NTP</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TCP</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Network Time Protocol</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xmlns="" val="4143217750"/>
                  </a:ext>
                </a:extLst>
              </a:tr>
              <a:tr h="454476">
                <a:tc>
                  <a:txBody>
                    <a:bodyPr/>
                    <a:lstStyle/>
                    <a:p>
                      <a:r>
                        <a:rPr lang="en-IN" sz="1200" cap="none" spc="0">
                          <a:solidFill>
                            <a:schemeClr val="tx1"/>
                          </a:solidFill>
                        </a:rPr>
                        <a:t>143</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IMAP</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TCP</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Internet Message Access Protocol</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xmlns="" val="3145616346"/>
                  </a:ext>
                </a:extLst>
              </a:tr>
              <a:tr h="286151">
                <a:tc>
                  <a:txBody>
                    <a:bodyPr/>
                    <a:lstStyle/>
                    <a:p>
                      <a:r>
                        <a:rPr lang="en-IN" sz="1200" cap="none" spc="0">
                          <a:solidFill>
                            <a:schemeClr val="tx1"/>
                          </a:solidFill>
                        </a:rPr>
                        <a:t>443</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HTTPS</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TCP</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IN" sz="1200" cap="none" spc="0">
                          <a:solidFill>
                            <a:schemeClr val="tx1"/>
                          </a:solidFill>
                        </a:rPr>
                        <a:t>Secure HTTP</a:t>
                      </a:r>
                    </a:p>
                  </a:txBody>
                  <a:tcPr marL="38702" marR="38702" marT="0" marB="7740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xmlns="" val="1365341059"/>
                  </a:ext>
                </a:extLst>
              </a:tr>
              <a:tr h="454476">
                <a:tc>
                  <a:txBody>
                    <a:bodyPr/>
                    <a:lstStyle/>
                    <a:p>
                      <a:r>
                        <a:rPr lang="en-IN" sz="1200" cap="none" spc="0">
                          <a:solidFill>
                            <a:schemeClr val="tx1"/>
                          </a:solidFill>
                        </a:rPr>
                        <a:t>546 and 547</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DHCPv6</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UDP</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IN" sz="1200" cap="none" spc="0">
                          <a:solidFill>
                            <a:schemeClr val="tx1"/>
                          </a:solidFill>
                        </a:rPr>
                        <a:t>Dynamic Host Configuration Protocol</a:t>
                      </a:r>
                    </a:p>
                  </a:txBody>
                  <a:tcPr marL="38702" marR="38702" marT="0" marB="7740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xmlns="" val="1087083810"/>
                  </a:ext>
                </a:extLst>
              </a:tr>
              <a:tr h="454476">
                <a:tc>
                  <a:txBody>
                    <a:bodyPr/>
                    <a:lstStyle/>
                    <a:p>
                      <a:r>
                        <a:rPr lang="en-IN" sz="1200" cap="none" spc="0">
                          <a:solidFill>
                            <a:schemeClr val="tx1"/>
                          </a:solidFill>
                        </a:rPr>
                        <a:t>3389</a:t>
                      </a:r>
                    </a:p>
                  </a:txBody>
                  <a:tcPr marL="38702" marR="38702" marT="0" marB="77405">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rPr>
                        <a:t>RDP</a:t>
                      </a:r>
                    </a:p>
                  </a:txBody>
                  <a:tcPr marL="38702" marR="38702" marT="0" marB="77405">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rPr>
                        <a:t>TCP</a:t>
                      </a:r>
                    </a:p>
                  </a:txBody>
                  <a:tcPr marL="38702" marR="38702" marT="0" marB="77405">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dirty="0">
                          <a:solidFill>
                            <a:schemeClr val="tx1"/>
                          </a:solidFill>
                        </a:rPr>
                        <a:t>Remote Desktop Protocol</a:t>
                      </a:r>
                    </a:p>
                  </a:txBody>
                  <a:tcPr marL="38702" marR="38702" marT="0" marB="7740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xmlns="" val="3007652307"/>
                  </a:ext>
                </a:extLst>
              </a:tr>
            </a:tbl>
          </a:graphicData>
        </a:graphic>
      </p:graphicFrame>
    </p:spTree>
    <p:extLst>
      <p:ext uri="{BB962C8B-B14F-4D97-AF65-F5344CB8AC3E}">
        <p14:creationId xmlns:p14="http://schemas.microsoft.com/office/powerpoint/2010/main" val="3923204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15239C-461C-C36B-03F1-64F580FDE75F}"/>
              </a:ext>
            </a:extLst>
          </p:cNvPr>
          <p:cNvSpPr>
            <a:spLocks noGrp="1"/>
          </p:cNvSpPr>
          <p:nvPr>
            <p:ph type="title"/>
          </p:nvPr>
        </p:nvSpPr>
        <p:spPr/>
        <p:txBody>
          <a:bodyPr/>
          <a:lstStyle/>
          <a:p>
            <a:r>
              <a:rPr lang="en-IN" b="1" dirty="0"/>
              <a:t>Range</a:t>
            </a:r>
          </a:p>
        </p:txBody>
      </p:sp>
      <p:graphicFrame>
        <p:nvGraphicFramePr>
          <p:cNvPr id="5" name="Content Placeholder 2">
            <a:extLst>
              <a:ext uri="{FF2B5EF4-FFF2-40B4-BE49-F238E27FC236}">
                <a16:creationId xmlns:a16="http://schemas.microsoft.com/office/drawing/2014/main" xmlns="" id="{C1047014-D3E8-6CCD-79E3-C7575F5E651D}"/>
              </a:ext>
            </a:extLst>
          </p:cNvPr>
          <p:cNvGraphicFramePr>
            <a:graphicFrameLocks noGrp="1"/>
          </p:cNvGraphicFramePr>
          <p:nvPr>
            <p:ph idx="1"/>
            <p:extLst>
              <p:ext uri="{D42A27DB-BD31-4B8C-83A1-F6EECF244321}">
                <p14:modId xmlns:p14="http://schemas.microsoft.com/office/powerpoint/2010/main" val="4033834808"/>
              </p:ext>
            </p:extLst>
          </p:nvPr>
        </p:nvGraphicFramePr>
        <p:xfrm>
          <a:off x="550863" y="1451113"/>
          <a:ext cx="11090274" cy="4641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2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60B7752B-728D-4CA3-8923-C4F7F7702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DC2D255-EF92-D9D6-845F-59D3B6DCD348}"/>
              </a:ext>
            </a:extLst>
          </p:cNvPr>
          <p:cNvSpPr>
            <a:spLocks noGrp="1"/>
          </p:cNvSpPr>
          <p:nvPr>
            <p:ph type="title"/>
          </p:nvPr>
        </p:nvSpPr>
        <p:spPr>
          <a:xfrm>
            <a:off x="550863" y="549275"/>
            <a:ext cx="3565525" cy="5543549"/>
          </a:xfrm>
        </p:spPr>
        <p:txBody>
          <a:bodyPr wrap="square" anchor="ctr">
            <a:normAutofit/>
          </a:bodyPr>
          <a:lstStyle/>
          <a:p>
            <a:r>
              <a:rPr lang="en-IN" b="1" i="0" dirty="0">
                <a:effectLst/>
                <a:latin typeface="Times New Roman" panose="02020603050405020304" pitchFamily="18" charset="0"/>
                <a:cs typeface="Times New Roman" panose="02020603050405020304" pitchFamily="18" charset="0"/>
              </a:rPr>
              <a:t>UDP (User Datagram Protocol)</a:t>
            </a:r>
            <a:br>
              <a:rPr lang="en-IN" b="1" i="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xmlns="" id="{429899A3-416E-4DB5-846D-023526052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906BD7B2-D206-8E6E-A432-34FFF72E2AAE}"/>
              </a:ext>
            </a:extLst>
          </p:cNvPr>
          <p:cNvGraphicFramePr>
            <a:graphicFrameLocks noGrp="1"/>
          </p:cNvGraphicFramePr>
          <p:nvPr>
            <p:ph idx="1"/>
            <p:extLst>
              <p:ext uri="{D42A27DB-BD31-4B8C-83A1-F6EECF244321}">
                <p14:modId xmlns:p14="http://schemas.microsoft.com/office/powerpoint/2010/main" val="3037897857"/>
              </p:ext>
            </p:extLst>
          </p:nvPr>
        </p:nvGraphicFramePr>
        <p:xfrm>
          <a:off x="4752975" y="352424"/>
          <a:ext cx="7315200" cy="6238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3226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3E14F8-EBE0-FDED-F8BD-F843066003F4}"/>
              </a:ext>
            </a:extLst>
          </p:cNvPr>
          <p:cNvSpPr>
            <a:spLocks noGrp="1"/>
          </p:cNvSpPr>
          <p:nvPr>
            <p:ph type="title"/>
          </p:nvPr>
        </p:nvSpPr>
        <p:spPr/>
        <p:txBody>
          <a:bodyPr>
            <a:normAutofit fontScale="90000"/>
          </a:bodyPr>
          <a:lstStyle/>
          <a:p>
            <a:r>
              <a:rPr lang="en-IN" b="1" i="0" dirty="0">
                <a:effectLst/>
                <a:latin typeface="Times New Roman" panose="02020603050405020304" pitchFamily="18" charset="0"/>
                <a:cs typeface="Times New Roman" panose="02020603050405020304" pitchFamily="18" charset="0"/>
              </a:rPr>
              <a:t>Transmission Control Protocol</a:t>
            </a:r>
            <a:br>
              <a:rPr lang="en-IN" b="1" i="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xmlns="" id="{84B214B6-A4E7-D80E-41AA-F4035E1A9D26}"/>
              </a:ext>
            </a:extLst>
          </p:cNvPr>
          <p:cNvGraphicFramePr>
            <a:graphicFrameLocks noGrp="1"/>
          </p:cNvGraphicFramePr>
          <p:nvPr>
            <p:ph idx="1"/>
            <p:extLst>
              <p:ext uri="{D42A27DB-BD31-4B8C-83A1-F6EECF244321}">
                <p14:modId xmlns:p14="http://schemas.microsoft.com/office/powerpoint/2010/main" val="3214174919"/>
              </p:ext>
            </p:extLst>
          </p:nvPr>
        </p:nvGraphicFramePr>
        <p:xfrm>
          <a:off x="307910" y="1240971"/>
          <a:ext cx="11719249"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2902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D634D47-0AC0-8292-8B44-D955C7D079CE}"/>
              </a:ext>
            </a:extLst>
          </p:cNvPr>
          <p:cNvSpPr>
            <a:spLocks noGrp="1"/>
          </p:cNvSpPr>
          <p:nvPr>
            <p:ph type="title"/>
          </p:nvPr>
        </p:nvSpPr>
        <p:spPr>
          <a:xfrm>
            <a:off x="362686" y="2657993"/>
            <a:ext cx="3565524" cy="1997855"/>
          </a:xfrm>
        </p:spPr>
        <p:txBody>
          <a:bodyPr wrap="square" anchor="b">
            <a:normAutofit/>
          </a:bodyPr>
          <a:lstStyle/>
          <a:p>
            <a:pPr>
              <a:lnSpc>
                <a:spcPct val="90000"/>
              </a:lnSpc>
            </a:pPr>
            <a:r>
              <a:rPr lang="en-US" sz="3400" b="1" i="0" dirty="0">
                <a:effectLst/>
                <a:latin typeface="Times New Roman" panose="02020603050405020304" pitchFamily="18" charset="0"/>
                <a:cs typeface="Times New Roman" panose="02020603050405020304" pitchFamily="18" charset="0"/>
              </a:rPr>
              <a:t>Difference between UDP and TCP</a:t>
            </a:r>
            <a:br>
              <a:rPr lang="en-US" sz="3400" b="1" i="0" dirty="0">
                <a:effectLst/>
                <a:latin typeface="Times New Roman" panose="02020603050405020304" pitchFamily="18" charset="0"/>
                <a:cs typeface="Times New Roman" panose="02020603050405020304" pitchFamily="18" charset="0"/>
              </a:rPr>
            </a:br>
            <a:endParaRPr lang="en-IN" sz="3400" dirty="0">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xmlns="" id="{9F2D4ED5-DC78-4C88-97AA-483206C53E9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570793" y="0"/>
            <a:ext cx="1468514" cy="1521012"/>
            <a:chOff x="5236793" y="2432482"/>
            <a:chExt cx="1468514" cy="1521012"/>
          </a:xfrm>
        </p:grpSpPr>
        <p:sp>
          <p:nvSpPr>
            <p:cNvPr id="15" name="Freeform 5">
              <a:extLst>
                <a:ext uri="{FF2B5EF4-FFF2-40B4-BE49-F238E27FC236}">
                  <a16:creationId xmlns:a16="http://schemas.microsoft.com/office/drawing/2014/main" xmlns="" id="{0DE0B65A-4839-40B2-BA92-1464FEADBA4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6">
              <a:extLst>
                <a:ext uri="{FF2B5EF4-FFF2-40B4-BE49-F238E27FC236}">
                  <a16:creationId xmlns:a16="http://schemas.microsoft.com/office/drawing/2014/main" xmlns="" id="{842A0A68-39DD-4DA7-BAD5-63B9C139871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8">
              <a:extLst>
                <a:ext uri="{FF2B5EF4-FFF2-40B4-BE49-F238E27FC236}">
                  <a16:creationId xmlns:a16="http://schemas.microsoft.com/office/drawing/2014/main" xmlns="" id="{21A69E50-7E10-45C3-B4F2-19DBA774849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Oval 18">
            <a:extLst>
              <a:ext uri="{FF2B5EF4-FFF2-40B4-BE49-F238E27FC236}">
                <a16:creationId xmlns:a16="http://schemas.microsoft.com/office/drawing/2014/main" xmlns="" id="{D166A8AB-8924-421C-BCED-B54DBC4054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3">
            <a:extLst>
              <a:ext uri="{FF2B5EF4-FFF2-40B4-BE49-F238E27FC236}">
                <a16:creationId xmlns:a16="http://schemas.microsoft.com/office/drawing/2014/main" xmlns="" id="{38A67708-A18A-4967-22E0-47FF33845067}"/>
              </a:ext>
            </a:extLst>
          </p:cNvPr>
          <p:cNvGraphicFramePr>
            <a:graphicFrameLocks/>
          </p:cNvGraphicFramePr>
          <p:nvPr>
            <p:extLst>
              <p:ext uri="{D42A27DB-BD31-4B8C-83A1-F6EECF244321}">
                <p14:modId xmlns:p14="http://schemas.microsoft.com/office/powerpoint/2010/main" val="2815099124"/>
              </p:ext>
            </p:extLst>
          </p:nvPr>
        </p:nvGraphicFramePr>
        <p:xfrm>
          <a:off x="4290896" y="549275"/>
          <a:ext cx="7748704" cy="5759452"/>
        </p:xfrm>
        <a:graphic>
          <a:graphicData uri="http://schemas.openxmlformats.org/drawingml/2006/table">
            <a:tbl>
              <a:tblPr firstRow="1" bandRow="1">
                <a:noFill/>
              </a:tblPr>
              <a:tblGrid>
                <a:gridCol w="3923790">
                  <a:extLst>
                    <a:ext uri="{9D8B030D-6E8A-4147-A177-3AD203B41FA5}">
                      <a16:colId xmlns:a16="http://schemas.microsoft.com/office/drawing/2014/main" xmlns="" val="4194284771"/>
                    </a:ext>
                  </a:extLst>
                </a:gridCol>
                <a:gridCol w="3824914">
                  <a:extLst>
                    <a:ext uri="{9D8B030D-6E8A-4147-A177-3AD203B41FA5}">
                      <a16:colId xmlns:a16="http://schemas.microsoft.com/office/drawing/2014/main" xmlns="" val="889513134"/>
                    </a:ext>
                  </a:extLst>
                </a:gridCol>
              </a:tblGrid>
              <a:tr h="471600">
                <a:tc>
                  <a:txBody>
                    <a:bodyPr/>
                    <a:lstStyle/>
                    <a:p>
                      <a:r>
                        <a:rPr lang="en-IN" sz="1600" b="1" cap="all" spc="60">
                          <a:solidFill>
                            <a:schemeClr val="tx1"/>
                          </a:solidFill>
                          <a:effectLst/>
                          <a:latin typeface="Times New Roman" panose="02020603050405020304" pitchFamily="18" charset="0"/>
                          <a:cs typeface="Times New Roman" panose="02020603050405020304" pitchFamily="18" charset="0"/>
                        </a:rPr>
                        <a:t>UDP</a:t>
                      </a:r>
                    </a:p>
                  </a:txBody>
                  <a:tcPr marL="64345" marR="64345" marT="107182" marB="107182" anchor="b">
                    <a:lnL w="12700" cmpd="sng">
                      <a:noFill/>
                    </a:lnL>
                    <a:lnR w="12700" cmpd="sng">
                      <a:noFill/>
                    </a:lnR>
                    <a:lnT w="12700" cmpd="sng">
                      <a:noFill/>
                    </a:lnT>
                    <a:lnB w="38100" cmpd="sng">
                      <a:noFill/>
                    </a:lnB>
                    <a:noFill/>
                  </a:tcPr>
                </a:tc>
                <a:tc>
                  <a:txBody>
                    <a:bodyPr/>
                    <a:lstStyle/>
                    <a:p>
                      <a:r>
                        <a:rPr lang="en-IN" sz="1600" b="1" cap="all" spc="60">
                          <a:solidFill>
                            <a:schemeClr val="tx1"/>
                          </a:solidFill>
                          <a:effectLst/>
                          <a:latin typeface="Times New Roman" panose="02020603050405020304" pitchFamily="18" charset="0"/>
                          <a:cs typeface="Times New Roman" panose="02020603050405020304" pitchFamily="18" charset="0"/>
                        </a:rPr>
                        <a:t>TCP</a:t>
                      </a:r>
                    </a:p>
                  </a:txBody>
                  <a:tcPr marL="64345" marR="64345" marT="107182" marB="107182" anchor="b">
                    <a:lnL w="12700" cmpd="sng">
                      <a:noFill/>
                    </a:lnL>
                    <a:lnR w="12700" cmpd="sng">
                      <a:noFill/>
                    </a:lnR>
                    <a:lnT w="12700" cmpd="sng">
                      <a:noFill/>
                    </a:lnT>
                    <a:lnB w="38100" cmpd="sng">
                      <a:noFill/>
                    </a:lnB>
                    <a:noFill/>
                  </a:tcPr>
                </a:tc>
                <a:extLst>
                  <a:ext uri="{0D108BD9-81ED-4DB2-BD59-A6C34878D82A}">
                    <a16:rowId xmlns:a16="http://schemas.microsoft.com/office/drawing/2014/main" xmlns="" val="3119299900"/>
                  </a:ext>
                </a:extLst>
              </a:tr>
              <a:tr h="1071854">
                <a:tc>
                  <a:txBody>
                    <a:bodyPr/>
                    <a:lstStyle/>
                    <a:p>
                      <a:r>
                        <a:rPr lang="en-IN" sz="2000" b="1" cap="none" spc="0">
                          <a:solidFill>
                            <a:schemeClr val="tx1"/>
                          </a:solidFill>
                          <a:effectLst/>
                          <a:latin typeface="Times New Roman" panose="02020603050405020304" pitchFamily="18" charset="0"/>
                          <a:cs typeface="Times New Roman" panose="02020603050405020304" pitchFamily="18" charset="0"/>
                        </a:rPr>
                        <a:t>UDP stands for User Datagram Protocol.</a:t>
                      </a:r>
                    </a:p>
                  </a:txBody>
                  <a:tcPr marL="64345" marR="64345" marT="64345" marB="107182" anchor="ctr">
                    <a:lnL w="12700" cap="flat" cmpd="sng" algn="ctr">
                      <a:noFill/>
                      <a:prstDash val="solid"/>
                    </a:lnL>
                    <a:lnR w="12700" cmpd="sng">
                      <a:noFill/>
                      <a:prstDash val="solid"/>
                    </a:lnR>
                    <a:lnT w="38100" cmpd="sng">
                      <a:noFill/>
                    </a:lnT>
                    <a:lnB w="12700" cmpd="sng">
                      <a:noFill/>
                      <a:prstDash val="solid"/>
                    </a:lnB>
                    <a:noFill/>
                  </a:tcPr>
                </a:tc>
                <a:tc>
                  <a:txBody>
                    <a:bodyPr/>
                    <a:lstStyle/>
                    <a:p>
                      <a:r>
                        <a:rPr lang="en-IN" sz="2000" b="1" cap="none" spc="0">
                          <a:solidFill>
                            <a:schemeClr val="tx1"/>
                          </a:solidFill>
                          <a:effectLst/>
                          <a:latin typeface="Times New Roman" panose="02020603050405020304" pitchFamily="18" charset="0"/>
                          <a:cs typeface="Times New Roman" panose="02020603050405020304" pitchFamily="18" charset="0"/>
                        </a:rPr>
                        <a:t>TCP stands for Transmission Control Protocol.</a:t>
                      </a:r>
                    </a:p>
                  </a:txBody>
                  <a:tcPr marL="64345" marR="64345" marT="64345" marB="107182"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xmlns="" val="4078195911"/>
                  </a:ext>
                </a:extLst>
              </a:tr>
              <a:tr h="1357672">
                <a:tc>
                  <a:txBody>
                    <a:bodyPr/>
                    <a:lstStyle/>
                    <a:p>
                      <a:r>
                        <a:rPr lang="en-US" sz="2000" b="1" cap="none" spc="0" dirty="0">
                          <a:solidFill>
                            <a:schemeClr val="tx1"/>
                          </a:solidFill>
                          <a:effectLst/>
                          <a:latin typeface="Times New Roman" panose="02020603050405020304" pitchFamily="18" charset="0"/>
                          <a:cs typeface="Times New Roman" panose="02020603050405020304" pitchFamily="18" charset="0"/>
                        </a:rPr>
                        <a:t>UDP sends the data directly to the destination device.</a:t>
                      </a:r>
                    </a:p>
                  </a:txBody>
                  <a:tcPr marL="64345" marR="64345" marT="64345" marB="10718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2000" b="1" cap="none" spc="0">
                          <a:solidFill>
                            <a:schemeClr val="tx1"/>
                          </a:solidFill>
                          <a:effectLst/>
                          <a:latin typeface="Times New Roman" panose="02020603050405020304" pitchFamily="18" charset="0"/>
                          <a:cs typeface="Times New Roman" panose="02020603050405020304" pitchFamily="18" charset="0"/>
                        </a:rPr>
                        <a:t>TCP establishes a connection between the devices before transmitting the data.</a:t>
                      </a:r>
                    </a:p>
                  </a:txBody>
                  <a:tcPr marL="64345" marR="64345" marT="64345" marB="10718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xmlns="" val="1079741085"/>
                  </a:ext>
                </a:extLst>
              </a:tr>
              <a:tr h="786036">
                <a:tc>
                  <a:txBody>
                    <a:bodyPr/>
                    <a:lstStyle/>
                    <a:p>
                      <a:r>
                        <a:rPr lang="en-US" sz="2000" b="1" cap="none" spc="0">
                          <a:solidFill>
                            <a:schemeClr val="tx1"/>
                          </a:solidFill>
                          <a:effectLst/>
                          <a:latin typeface="Times New Roman" panose="02020603050405020304" pitchFamily="18" charset="0"/>
                          <a:cs typeface="Times New Roman" panose="02020603050405020304" pitchFamily="18" charset="0"/>
                        </a:rPr>
                        <a:t>It is a connection-less protocol.</a:t>
                      </a:r>
                    </a:p>
                  </a:txBody>
                  <a:tcPr marL="64345" marR="64345" marT="64345" marB="10718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US" sz="2000" b="1" cap="none" spc="0">
                          <a:solidFill>
                            <a:schemeClr val="tx1"/>
                          </a:solidFill>
                          <a:effectLst/>
                          <a:latin typeface="Times New Roman" panose="02020603050405020304" pitchFamily="18" charset="0"/>
                          <a:cs typeface="Times New Roman" panose="02020603050405020304" pitchFamily="18" charset="0"/>
                        </a:rPr>
                        <a:t>It is a connection-oriented protocol.</a:t>
                      </a:r>
                    </a:p>
                  </a:txBody>
                  <a:tcPr marL="64345" marR="64345" marT="64345" marB="10718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xmlns="" val="3249588361"/>
                  </a:ext>
                </a:extLst>
              </a:tr>
              <a:tr h="786036">
                <a:tc>
                  <a:txBody>
                    <a:bodyPr/>
                    <a:lstStyle/>
                    <a:p>
                      <a:r>
                        <a:rPr lang="en-US" sz="2000" b="1" cap="none" spc="0">
                          <a:solidFill>
                            <a:schemeClr val="tx1"/>
                          </a:solidFill>
                          <a:effectLst/>
                          <a:latin typeface="Times New Roman" panose="02020603050405020304" pitchFamily="18" charset="0"/>
                          <a:cs typeface="Times New Roman" panose="02020603050405020304" pitchFamily="18" charset="0"/>
                        </a:rPr>
                        <a:t>  UDP is faster than the TCP protocol.</a:t>
                      </a:r>
                    </a:p>
                  </a:txBody>
                  <a:tcPr marL="64345" marR="64345" marT="64345" marB="10718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2000" b="1" cap="none" spc="0">
                          <a:solidFill>
                            <a:schemeClr val="tx1"/>
                          </a:solidFill>
                          <a:effectLst/>
                          <a:latin typeface="Times New Roman" panose="02020603050405020304" pitchFamily="18" charset="0"/>
                          <a:cs typeface="Times New Roman" panose="02020603050405020304" pitchFamily="18" charset="0"/>
                        </a:rPr>
                        <a:t>  TCP is slower than the UDP protocol.</a:t>
                      </a:r>
                    </a:p>
                  </a:txBody>
                  <a:tcPr marL="64345" marR="64345" marT="64345" marB="10718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xmlns="" val="2046287208"/>
                  </a:ext>
                </a:extLst>
              </a:tr>
              <a:tr h="500218">
                <a:tc>
                  <a:txBody>
                    <a:bodyPr/>
                    <a:lstStyle/>
                    <a:p>
                      <a:r>
                        <a:rPr lang="en-US" sz="2000" b="1" cap="none" spc="0">
                          <a:solidFill>
                            <a:schemeClr val="tx1"/>
                          </a:solidFill>
                          <a:effectLst/>
                          <a:latin typeface="Times New Roman" panose="02020603050405020304" pitchFamily="18" charset="0"/>
                          <a:cs typeface="Times New Roman" panose="02020603050405020304" pitchFamily="18" charset="0"/>
                        </a:rPr>
                        <a:t>It is an unreliable protocol.</a:t>
                      </a:r>
                    </a:p>
                  </a:txBody>
                  <a:tcPr marL="64345" marR="64345" marT="64345" marB="10718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US" sz="2000" b="1" cap="none" spc="0">
                          <a:solidFill>
                            <a:schemeClr val="tx1"/>
                          </a:solidFill>
                          <a:effectLst/>
                          <a:latin typeface="Times New Roman" panose="02020603050405020304" pitchFamily="18" charset="0"/>
                          <a:cs typeface="Times New Roman" panose="02020603050405020304" pitchFamily="18" charset="0"/>
                        </a:rPr>
                        <a:t>It is a reliable protocol.</a:t>
                      </a:r>
                    </a:p>
                  </a:txBody>
                  <a:tcPr marL="64345" marR="64345" marT="64345" marB="10718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xmlns="" val="1905089459"/>
                  </a:ext>
                </a:extLst>
              </a:tr>
              <a:tr h="786036">
                <a:tc>
                  <a:txBody>
                    <a:bodyPr/>
                    <a:lstStyle/>
                    <a:p>
                      <a:r>
                        <a:rPr lang="en-US" sz="2000" b="1" cap="none" spc="0">
                          <a:solidFill>
                            <a:schemeClr val="tx1"/>
                          </a:solidFill>
                          <a:effectLst/>
                          <a:latin typeface="Times New Roman" panose="02020603050405020304" pitchFamily="18" charset="0"/>
                          <a:cs typeface="Times New Roman" panose="02020603050405020304" pitchFamily="18" charset="0"/>
                        </a:rPr>
                        <a:t>It has not a sequence number of each byte.</a:t>
                      </a:r>
                    </a:p>
                  </a:txBody>
                  <a:tcPr marL="64345" marR="64345" marT="64345" marB="10718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2000" b="1" cap="none" spc="0" dirty="0">
                          <a:solidFill>
                            <a:schemeClr val="tx1"/>
                          </a:solidFill>
                          <a:effectLst/>
                          <a:latin typeface="Times New Roman" panose="02020603050405020304" pitchFamily="18" charset="0"/>
                          <a:cs typeface="Times New Roman" panose="02020603050405020304" pitchFamily="18" charset="0"/>
                        </a:rPr>
                        <a:t>It has a sequence number of each byte.</a:t>
                      </a:r>
                    </a:p>
                  </a:txBody>
                  <a:tcPr marL="64345" marR="64345" marT="64345" marB="10718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xmlns="" val="2592482990"/>
                  </a:ext>
                </a:extLst>
              </a:tr>
            </a:tbl>
          </a:graphicData>
        </a:graphic>
      </p:graphicFrame>
    </p:spTree>
    <p:extLst>
      <p:ext uri="{BB962C8B-B14F-4D97-AF65-F5344CB8AC3E}">
        <p14:creationId xmlns:p14="http://schemas.microsoft.com/office/powerpoint/2010/main" val="2402187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xmlns="" id="{60B7752B-728D-4CA3-8923-C4F7F7702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2307DD2-922B-596A-A3F0-3B8A143503FA}"/>
              </a:ext>
            </a:extLst>
          </p:cNvPr>
          <p:cNvSpPr>
            <a:spLocks noGrp="1"/>
          </p:cNvSpPr>
          <p:nvPr>
            <p:ph type="title"/>
          </p:nvPr>
        </p:nvSpPr>
        <p:spPr>
          <a:xfrm>
            <a:off x="550863" y="1520825"/>
            <a:ext cx="4535487" cy="3779838"/>
          </a:xfrm>
        </p:spPr>
        <p:txBody>
          <a:bodyPr anchor="ctr">
            <a:normAutofit/>
          </a:bodyPr>
          <a:lstStyle/>
          <a:p>
            <a:r>
              <a:rPr lang="en-IN" sz="6400" b="1"/>
              <a:t>Protocols</a:t>
            </a:r>
            <a:r>
              <a:rPr lang="en-IN" sz="6400"/>
              <a:t> </a:t>
            </a:r>
          </a:p>
        </p:txBody>
      </p:sp>
      <p:graphicFrame>
        <p:nvGraphicFramePr>
          <p:cNvPr id="5" name="Content Placeholder 2">
            <a:extLst>
              <a:ext uri="{FF2B5EF4-FFF2-40B4-BE49-F238E27FC236}">
                <a16:creationId xmlns:a16="http://schemas.microsoft.com/office/drawing/2014/main" xmlns="" id="{EB353E86-30D6-4A2A-BC34-5666ADD7B52E}"/>
              </a:ext>
            </a:extLst>
          </p:cNvPr>
          <p:cNvGraphicFramePr>
            <a:graphicFrameLocks noGrp="1"/>
          </p:cNvGraphicFramePr>
          <p:nvPr>
            <p:ph idx="1"/>
            <p:extLst>
              <p:ext uri="{D42A27DB-BD31-4B8C-83A1-F6EECF244321}">
                <p14:modId xmlns:p14="http://schemas.microsoft.com/office/powerpoint/2010/main" val="3148938621"/>
              </p:ext>
            </p:extLst>
          </p:nvPr>
        </p:nvGraphicFramePr>
        <p:xfrm>
          <a:off x="3752850" y="447675"/>
          <a:ext cx="8220075" cy="5861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213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60B7752B-728D-4CA3-8923-C4F7F7702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C9145C9-234D-293B-7FF7-611C54A70A66}"/>
              </a:ext>
            </a:extLst>
          </p:cNvPr>
          <p:cNvSpPr>
            <a:spLocks noGrp="1"/>
          </p:cNvSpPr>
          <p:nvPr>
            <p:ph type="title"/>
          </p:nvPr>
        </p:nvSpPr>
        <p:spPr>
          <a:xfrm>
            <a:off x="550863" y="549275"/>
            <a:ext cx="3565525" cy="5543549"/>
          </a:xfrm>
        </p:spPr>
        <p:txBody>
          <a:bodyPr wrap="square" anchor="ctr">
            <a:normAutofit/>
          </a:bodyPr>
          <a:lstStyle/>
          <a:p>
            <a:r>
              <a:rPr lang="en-IN" dirty="0"/>
              <a:t>Transport layer</a:t>
            </a:r>
          </a:p>
        </p:txBody>
      </p:sp>
      <p:sp>
        <p:nvSpPr>
          <p:cNvPr id="11" name="Rectangle 10">
            <a:extLst>
              <a:ext uri="{FF2B5EF4-FFF2-40B4-BE49-F238E27FC236}">
                <a16:creationId xmlns:a16="http://schemas.microsoft.com/office/drawing/2014/main" xmlns="" id="{429899A3-416E-4DB5-846D-023526052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E7D91ECC-9441-DFD4-43BF-0375542FD939}"/>
              </a:ext>
            </a:extLst>
          </p:cNvPr>
          <p:cNvGraphicFramePr>
            <a:graphicFrameLocks noGrp="1"/>
          </p:cNvGraphicFramePr>
          <p:nvPr>
            <p:ph idx="1"/>
            <p:extLst>
              <p:ext uri="{D42A27DB-BD31-4B8C-83A1-F6EECF244321}">
                <p14:modId xmlns:p14="http://schemas.microsoft.com/office/powerpoint/2010/main" val="2405688847"/>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688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xmlns="" id="{60B7752B-728D-4CA3-8923-C4F7F7702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5D7C7FE-DABF-362C-9B7E-73D9764396EE}"/>
              </a:ext>
            </a:extLst>
          </p:cNvPr>
          <p:cNvSpPr>
            <a:spLocks noGrp="1"/>
          </p:cNvSpPr>
          <p:nvPr>
            <p:ph type="title"/>
          </p:nvPr>
        </p:nvSpPr>
        <p:spPr>
          <a:xfrm>
            <a:off x="550863" y="549275"/>
            <a:ext cx="3565525" cy="5543549"/>
          </a:xfrm>
        </p:spPr>
        <p:txBody>
          <a:bodyPr wrap="square" anchor="ctr">
            <a:normAutofit/>
          </a:bodyPr>
          <a:lstStyle/>
          <a:p>
            <a:r>
              <a:rPr lang="en-IN" b="1" i="0" dirty="0">
                <a:effectLst/>
                <a:latin typeface="Times New Roman" panose="02020603050405020304" pitchFamily="18" charset="0"/>
                <a:cs typeface="Times New Roman" panose="02020603050405020304" pitchFamily="18" charset="0"/>
              </a:rPr>
              <a:t>Working of Transport Layer</a:t>
            </a:r>
            <a:br>
              <a:rPr lang="en-IN" b="1" i="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21" name="Rectangle 17">
            <a:extLst>
              <a:ext uri="{FF2B5EF4-FFF2-40B4-BE49-F238E27FC236}">
                <a16:creationId xmlns:a16="http://schemas.microsoft.com/office/drawing/2014/main" xmlns="" id="{429899A3-416E-4DB5-846D-023526052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5D22AD34-2DF1-1F9B-3ADC-E3C421F8C070}"/>
              </a:ext>
            </a:extLst>
          </p:cNvPr>
          <p:cNvGraphicFramePr>
            <a:graphicFrameLocks noGrp="1"/>
          </p:cNvGraphicFramePr>
          <p:nvPr>
            <p:ph idx="1"/>
            <p:extLst>
              <p:ext uri="{D42A27DB-BD31-4B8C-83A1-F6EECF244321}">
                <p14:modId xmlns:p14="http://schemas.microsoft.com/office/powerpoint/2010/main" val="2564729744"/>
              </p:ext>
            </p:extLst>
          </p:nvPr>
        </p:nvGraphicFramePr>
        <p:xfrm>
          <a:off x="4749282" y="549275"/>
          <a:ext cx="6891857"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1968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050CF7-145F-BC74-CBB4-B50A267CC366}"/>
              </a:ext>
            </a:extLst>
          </p:cNvPr>
          <p:cNvSpPr>
            <a:spLocks noGrp="1"/>
          </p:cNvSpPr>
          <p:nvPr>
            <p:ph type="title"/>
          </p:nvPr>
        </p:nvSpPr>
        <p:spPr>
          <a:xfrm>
            <a:off x="550864" y="549275"/>
            <a:ext cx="3565524" cy="1997855"/>
          </a:xfrm>
        </p:spPr>
        <p:txBody>
          <a:bodyPr wrap="square" anchor="b">
            <a:normAutofit/>
          </a:bodyPr>
          <a:lstStyle/>
          <a:p>
            <a:pPr>
              <a:lnSpc>
                <a:spcPct val="90000"/>
              </a:lnSpc>
            </a:pPr>
            <a:r>
              <a:rPr lang="en-US" sz="3400" b="1" i="0" dirty="0">
                <a:effectLst/>
                <a:latin typeface="Times New Roman" panose="02020603050405020304" pitchFamily="18" charset="0"/>
                <a:cs typeface="Times New Roman" panose="02020603050405020304" pitchFamily="18" charset="0"/>
              </a:rPr>
              <a:t>Responsibilities of a Transport Layer:</a:t>
            </a:r>
            <a:br>
              <a:rPr lang="en-US" sz="3400" b="1" i="0" dirty="0">
                <a:effectLst/>
                <a:latin typeface="Times New Roman" panose="02020603050405020304" pitchFamily="18" charset="0"/>
                <a:cs typeface="Times New Roman" panose="02020603050405020304" pitchFamily="18" charset="0"/>
              </a:rPr>
            </a:br>
            <a:endParaRPr lang="en-IN" sz="3400"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xmlns="" id="{9F2D4ED5-DC78-4C88-97AA-483206C53E9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570793" y="0"/>
            <a:ext cx="1468514" cy="1521012"/>
            <a:chOff x="5236793" y="2432482"/>
            <a:chExt cx="1468514" cy="1521012"/>
          </a:xfrm>
        </p:grpSpPr>
        <p:sp>
          <p:nvSpPr>
            <p:cNvPr id="13" name="Freeform 5">
              <a:extLst>
                <a:ext uri="{FF2B5EF4-FFF2-40B4-BE49-F238E27FC236}">
                  <a16:creationId xmlns:a16="http://schemas.microsoft.com/office/drawing/2014/main" xmlns="" id="{0DE0B65A-4839-40B2-BA92-1464FEADBA4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xmlns="" id="{842A0A68-39DD-4DA7-BAD5-63B9C139871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xmlns="" id="{21A69E50-7E10-45C3-B4F2-19DBA774849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xmlns="" id="{D166A8AB-8924-421C-BCED-B54DBC4054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xmlns="" id="{F3CA3679-526D-40F9-9B62-BE586D15D4B3}"/>
              </a:ext>
            </a:extLst>
          </p:cNvPr>
          <p:cNvSpPr>
            <a:spLocks noGrp="1"/>
          </p:cNvSpPr>
          <p:nvPr>
            <p:ph idx="1"/>
          </p:nvPr>
        </p:nvSpPr>
        <p:spPr>
          <a:xfrm>
            <a:off x="266701" y="2547130"/>
            <a:ext cx="4500990" cy="3415519"/>
          </a:xfrm>
        </p:spPr>
        <p:txBody>
          <a:bodyPr anchor="t">
            <a:normAutofit fontScale="77500" lnSpcReduction="20000"/>
          </a:bodyPr>
          <a:lstStyle/>
          <a:p>
            <a:pPr marL="457200" indent="-457200" algn="just">
              <a:buFont typeface="+mj-lt"/>
              <a:buAutoNum type="arabicPeriod"/>
            </a:pPr>
            <a:r>
              <a:rPr lang="en-IN" b="1" i="0" dirty="0">
                <a:effectLst/>
                <a:latin typeface="Times New Roman" panose="02020603050405020304" pitchFamily="18" charset="0"/>
                <a:cs typeface="Times New Roman" panose="02020603050405020304" pitchFamily="18" charset="0"/>
              </a:rPr>
              <a:t>Process to process delivery:</a:t>
            </a:r>
          </a:p>
          <a:p>
            <a:pPr marL="0" indent="0" algn="just">
              <a:buNone/>
            </a:pPr>
            <a:r>
              <a:rPr lang="en-US" b="1" i="0" dirty="0">
                <a:effectLst/>
                <a:latin typeface="Times New Roman" panose="02020603050405020304" pitchFamily="18" charset="0"/>
                <a:cs typeface="Times New Roman" panose="02020603050405020304" pitchFamily="18" charset="0"/>
              </a:rPr>
              <a:t>	</a:t>
            </a:r>
            <a:r>
              <a:rPr lang="en-US" b="1" i="0" dirty="0">
                <a:effectLst/>
                <a:latin typeface="Quicksand" panose="00000500000000000000" pitchFamily="2" charset="0"/>
              </a:rPr>
              <a:t>Process-to-Process Delivery: A transport-layer protocol's first task is to perform process-to-process delivery. </a:t>
            </a:r>
          </a:p>
          <a:p>
            <a:pPr marL="0" indent="0" algn="just">
              <a:buNone/>
            </a:pPr>
            <a:r>
              <a:rPr lang="en-US" b="1" i="0" dirty="0">
                <a:effectLst/>
                <a:latin typeface="Quicksand" panose="00000500000000000000" pitchFamily="2" charset="0"/>
              </a:rPr>
              <a:t>A process is an entity of the application layer which uses the services of the transport layer. </a:t>
            </a:r>
          </a:p>
          <a:p>
            <a:pPr marL="0" indent="0" algn="just">
              <a:buNone/>
            </a:pPr>
            <a:r>
              <a:rPr lang="en-US" b="1" i="0" dirty="0">
                <a:effectLst/>
                <a:latin typeface="Quicksand" panose="00000500000000000000" pitchFamily="2" charset="0"/>
              </a:rPr>
              <a:t>Two processes can be communicated between the client/server relationships</a:t>
            </a:r>
            <a:endParaRPr lang="en-IN" b="1" dirty="0">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xmlns="" id="{4D823967-5AD6-90DF-3E62-8B3A4A967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727" y="1043960"/>
            <a:ext cx="7090237" cy="4865494"/>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2072858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60B7752B-728D-4CA3-8923-C4F7F7702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E2D6D25-99C0-732F-3A40-543DFE05A81D}"/>
              </a:ext>
            </a:extLst>
          </p:cNvPr>
          <p:cNvSpPr>
            <a:spLocks noGrp="1"/>
          </p:cNvSpPr>
          <p:nvPr>
            <p:ph type="title"/>
          </p:nvPr>
        </p:nvSpPr>
        <p:spPr>
          <a:xfrm>
            <a:off x="550863" y="550800"/>
            <a:ext cx="7308850" cy="986400"/>
          </a:xfrm>
        </p:spPr>
        <p:txBody>
          <a:bodyPr wrap="square" anchor="ctr">
            <a:normAutofit/>
          </a:bodyPr>
          <a:lstStyle/>
          <a:p>
            <a:r>
              <a:rPr lang="en-IN" dirty="0"/>
              <a:t>Client Server Paradigm</a:t>
            </a:r>
          </a:p>
        </p:txBody>
      </p:sp>
      <p:sp>
        <p:nvSpPr>
          <p:cNvPr id="11" name="Rectangle 10">
            <a:extLst>
              <a:ext uri="{FF2B5EF4-FFF2-40B4-BE49-F238E27FC236}">
                <a16:creationId xmlns:a16="http://schemas.microsoft.com/office/drawing/2014/main" xmlns="" id="{88392DC7-0988-443B-A0D0-E726C7DB62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BE9F0255-13A5-A091-C7BD-034E2DC8BA2A}"/>
              </a:ext>
            </a:extLst>
          </p:cNvPr>
          <p:cNvGraphicFramePr>
            <a:graphicFrameLocks noGrp="1"/>
          </p:cNvGraphicFramePr>
          <p:nvPr>
            <p:ph idx="1"/>
            <p:extLst>
              <p:ext uri="{D42A27DB-BD31-4B8C-83A1-F6EECF244321}">
                <p14:modId xmlns:p14="http://schemas.microsoft.com/office/powerpoint/2010/main" val="1308032409"/>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7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5A50B4-B420-FA9E-7CB9-02E21ED570F0}"/>
              </a:ext>
            </a:extLst>
          </p:cNvPr>
          <p:cNvSpPr>
            <a:spLocks noGrp="1"/>
          </p:cNvSpPr>
          <p:nvPr>
            <p:ph type="title"/>
          </p:nvPr>
        </p:nvSpPr>
        <p:spPr/>
        <p:txBody>
          <a:bodyPr/>
          <a:lstStyle/>
          <a:p>
            <a:r>
              <a:rPr lang="en-IN" dirty="0"/>
              <a:t>Process to Process</a:t>
            </a:r>
          </a:p>
        </p:txBody>
      </p:sp>
      <p:graphicFrame>
        <p:nvGraphicFramePr>
          <p:cNvPr id="5" name="Content Placeholder 2">
            <a:extLst>
              <a:ext uri="{FF2B5EF4-FFF2-40B4-BE49-F238E27FC236}">
                <a16:creationId xmlns:a16="http://schemas.microsoft.com/office/drawing/2014/main" xmlns="" id="{579A2CCF-A97D-A11E-79F9-3F320233BF22}"/>
              </a:ext>
            </a:extLst>
          </p:cNvPr>
          <p:cNvGraphicFramePr>
            <a:graphicFrameLocks noGrp="1"/>
          </p:cNvGraphicFramePr>
          <p:nvPr>
            <p:ph idx="1"/>
            <p:extLst>
              <p:ext uri="{D42A27DB-BD31-4B8C-83A1-F6EECF244321}">
                <p14:modId xmlns:p14="http://schemas.microsoft.com/office/powerpoint/2010/main" val="2557539113"/>
              </p:ext>
            </p:extLst>
          </p:nvPr>
        </p:nvGraphicFramePr>
        <p:xfrm>
          <a:off x="550863" y="1660849"/>
          <a:ext cx="11090274" cy="4562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8594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D67C82-B664-6E03-598A-52A7A42A9197}"/>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Multiplexing and Demultiplexing</a:t>
            </a:r>
            <a:endParaRPr lang="en-IN"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xmlns="" id="{FB31F7F4-E03E-785B-E341-9A6A5D259C6C}"/>
              </a:ext>
            </a:extLst>
          </p:cNvPr>
          <p:cNvGraphicFramePr>
            <a:graphicFrameLocks noGrp="1"/>
          </p:cNvGraphicFramePr>
          <p:nvPr>
            <p:ph idx="1"/>
            <p:extLst>
              <p:ext uri="{D42A27DB-BD31-4B8C-83A1-F6EECF244321}">
                <p14:modId xmlns:p14="http://schemas.microsoft.com/office/powerpoint/2010/main" val="2179663084"/>
              </p:ext>
            </p:extLst>
          </p:nvPr>
        </p:nvGraphicFramePr>
        <p:xfrm>
          <a:off x="550863" y="2113199"/>
          <a:ext cx="11090274" cy="397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258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65EE0CA1-D3EE-4024-8924-687FF7C9B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xmlns="" id="{B6BCA4F6-5775-724E-E11F-F00F33B151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465"/>
          <a:stretch/>
        </p:blipFill>
        <p:spPr>
          <a:xfrm>
            <a:off x="20" y="10"/>
            <a:ext cx="12191980" cy="6310302"/>
          </a:xfrm>
          <a:custGeom>
            <a:avLst/>
            <a:gdLst/>
            <a:ahLst/>
            <a:cxnLst/>
            <a:rect l="l" t="t" r="r" b="b"/>
            <a:pathLst>
              <a:path w="12192000" h="6310312">
                <a:moveTo>
                  <a:pt x="0" y="0"/>
                </a:moveTo>
                <a:lnTo>
                  <a:pt x="12192000" y="0"/>
                </a:lnTo>
                <a:lnTo>
                  <a:pt x="12192000" y="6310312"/>
                </a:lnTo>
                <a:lnTo>
                  <a:pt x="0" y="6310312"/>
                </a:lnTo>
                <a:close/>
              </a:path>
            </a:pathLst>
          </a:custGeom>
        </p:spPr>
      </p:pic>
    </p:spTree>
    <p:extLst>
      <p:ext uri="{BB962C8B-B14F-4D97-AF65-F5344CB8AC3E}">
        <p14:creationId xmlns:p14="http://schemas.microsoft.com/office/powerpoint/2010/main" val="425899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59D7B2-7010-A80C-63D6-00F7D2615FE2}"/>
              </a:ext>
            </a:extLst>
          </p:cNvPr>
          <p:cNvSpPr>
            <a:spLocks noGrp="1"/>
          </p:cNvSpPr>
          <p:nvPr>
            <p:ph type="title"/>
          </p:nvPr>
        </p:nvSpPr>
        <p:spPr/>
        <p:txBody>
          <a:bodyPr>
            <a:normAutofit fontScale="90000"/>
          </a:bodyPr>
          <a:lstStyle/>
          <a:p>
            <a:r>
              <a:rPr lang="en-IN" b="1" i="0" dirty="0">
                <a:effectLst/>
                <a:latin typeface="Times New Roman" panose="02020603050405020304" pitchFamily="18" charset="0"/>
                <a:cs typeface="Times New Roman" panose="02020603050405020304" pitchFamily="18" charset="0"/>
              </a:rPr>
              <a:t>Socket and Port</a:t>
            </a:r>
            <a:br>
              <a:rPr lang="en-IN" b="1" i="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115D906-0950-85BE-6DCD-9BD93A50C9FD}"/>
              </a:ext>
            </a:extLst>
          </p:cNvPr>
          <p:cNvSpPr>
            <a:spLocks noGrp="1"/>
          </p:cNvSpPr>
          <p:nvPr>
            <p:ph idx="1"/>
          </p:nvPr>
        </p:nvSpPr>
        <p:spPr>
          <a:xfrm>
            <a:off x="550863" y="1418253"/>
            <a:ext cx="11090274" cy="5019869"/>
          </a:xfrm>
        </p:spPr>
        <p:txBody>
          <a:bodyPr>
            <a:normAutofit lnSpcReduction="10000"/>
          </a:bodyPr>
          <a:lstStyle/>
          <a:p>
            <a:pPr algn="just"/>
            <a:r>
              <a:rPr lang="en-US" sz="2400" b="0" i="0" dirty="0">
                <a:solidFill>
                  <a:schemeClr val="tx1"/>
                </a:solidFill>
                <a:effectLst/>
                <a:latin typeface="Times New Roman" panose="02020603050405020304" pitchFamily="18" charset="0"/>
                <a:cs typeface="Times New Roman" panose="02020603050405020304" pitchFamily="18" charset="0"/>
              </a:rPr>
              <a:t>Computer generated processes require unique address to send and receive information. Port numbers are used for that purpose.</a:t>
            </a:r>
          </a:p>
          <a:p>
            <a:pPr algn="just"/>
            <a:r>
              <a:rPr lang="en-US" sz="2400" b="0" i="0" dirty="0">
                <a:solidFill>
                  <a:schemeClr val="tx1"/>
                </a:solidFill>
                <a:effectLst/>
                <a:latin typeface="Times New Roman" panose="02020603050405020304" pitchFamily="18" charset="0"/>
                <a:cs typeface="Times New Roman" panose="02020603050405020304" pitchFamily="18" charset="0"/>
              </a:rPr>
              <a:t>Process socket is a combination of host IP and process port number. Easy example is the Telnet service that is using port 23 by default. </a:t>
            </a:r>
          </a:p>
          <a:p>
            <a:pPr algn="just"/>
            <a:r>
              <a:rPr lang="en-US" sz="2400" b="0" i="0" dirty="0">
                <a:solidFill>
                  <a:schemeClr val="tx1"/>
                </a:solidFill>
                <a:effectLst/>
                <a:latin typeface="Times New Roman" panose="02020603050405020304" pitchFamily="18" charset="0"/>
                <a:cs typeface="Times New Roman" panose="02020603050405020304" pitchFamily="18" charset="0"/>
              </a:rPr>
              <a:t>Knowing host IP address (for example 12.34.45.56) the socket address can be created (12.34.45.56:23). Even though Telnet’s default port is 23, it can differ if the network administrator decides to reconfigure default value. </a:t>
            </a:r>
          </a:p>
          <a:p>
            <a:pPr algn="just"/>
            <a:r>
              <a:rPr lang="en-US" sz="2400" b="0" i="0" dirty="0">
                <a:solidFill>
                  <a:schemeClr val="tx1"/>
                </a:solidFill>
                <a:effectLst/>
                <a:latin typeface="Times New Roman" panose="02020603050405020304" pitchFamily="18" charset="0"/>
                <a:cs typeface="Times New Roman" panose="02020603050405020304" pitchFamily="18" charset="0"/>
              </a:rPr>
              <a:t>Port number is written after the IP address and is separated by the colon. System would </a:t>
            </a:r>
            <a:r>
              <a:rPr lang="en-US" sz="2400" b="0" i="0" dirty="0" err="1">
                <a:solidFill>
                  <a:schemeClr val="tx1"/>
                </a:solidFill>
                <a:effectLst/>
                <a:latin typeface="Times New Roman" panose="02020603050405020304" pitchFamily="18" charset="0"/>
                <a:cs typeface="Times New Roman" panose="02020603050405020304" pitchFamily="18" charset="0"/>
              </a:rPr>
              <a:t>recognise</a:t>
            </a:r>
            <a:r>
              <a:rPr lang="en-US" sz="2400" b="0" i="0" dirty="0">
                <a:solidFill>
                  <a:schemeClr val="tx1"/>
                </a:solidFill>
                <a:effectLst/>
                <a:latin typeface="Times New Roman" panose="02020603050405020304" pitchFamily="18" charset="0"/>
                <a:cs typeface="Times New Roman" panose="02020603050405020304" pitchFamily="18" charset="0"/>
              </a:rPr>
              <a:t> it as a port pointer, and would not consider it as additional octet of the IP. The main purpose of the ports, is creation of the virtual connection between two same processes on different machines.</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01277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60</TotalTime>
  <Words>1060</Words>
  <Application>Microsoft Office PowerPoint</Application>
  <PresentationFormat>Widescreen</PresentationFormat>
  <Paragraphs>147</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Quicksand</vt:lpstr>
      <vt:lpstr>Sitka Heading</vt:lpstr>
      <vt:lpstr>Source Sans Pro</vt:lpstr>
      <vt:lpstr>Times New Roman</vt:lpstr>
      <vt:lpstr>3DFloatVTI</vt:lpstr>
      <vt:lpstr>Transport layer</vt:lpstr>
      <vt:lpstr>Transport layer</vt:lpstr>
      <vt:lpstr>Working of Transport Layer </vt:lpstr>
      <vt:lpstr>Responsibilities of a Transport Layer: </vt:lpstr>
      <vt:lpstr>Client Server Paradigm</vt:lpstr>
      <vt:lpstr>Process to Process</vt:lpstr>
      <vt:lpstr>Multiplexing and Demultiplexing</vt:lpstr>
      <vt:lpstr>PowerPoint Presentation</vt:lpstr>
      <vt:lpstr>Socket and Port </vt:lpstr>
      <vt:lpstr>Port and Socket</vt:lpstr>
      <vt:lpstr>Range of Port address</vt:lpstr>
      <vt:lpstr>Range</vt:lpstr>
      <vt:lpstr>UDP (User Datagram Protocol) </vt:lpstr>
      <vt:lpstr>Transmission Control Protocol </vt:lpstr>
      <vt:lpstr>Difference between UDP and TCP </vt:lpstr>
      <vt:lpstr>Protocols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layer</dc:title>
  <dc:creator>Yasir Afaq</dc:creator>
  <cp:lastModifiedBy>Microsoft account</cp:lastModifiedBy>
  <cp:revision>7</cp:revision>
  <dcterms:created xsi:type="dcterms:W3CDTF">2022-11-15T13:56:50Z</dcterms:created>
  <dcterms:modified xsi:type="dcterms:W3CDTF">2022-12-08T17:01:57Z</dcterms:modified>
</cp:coreProperties>
</file>